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8" r:id="rId3"/>
    <p:sldMasterId id="2147483739" r:id="rId4"/>
    <p:sldMasterId id="214748374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oboto"/>
      <p:regular r:id="rId21"/>
      <p:bold r:id="rId22"/>
      <p:italic r:id="rId23"/>
      <p:boldItalic r:id="rId24"/>
    </p:embeddedFont>
    <p:embeddedFont>
      <p:font typeface="Montserrat Black"/>
      <p:bold r:id="rId25"/>
      <p:boldItalic r:id="rId26"/>
    </p:embeddedFont>
    <p:embeddedFont>
      <p:font typeface="Montserrat"/>
      <p:regular r:id="rId27"/>
      <p:bold r:id="rId28"/>
      <p:italic r:id="rId29"/>
      <p:boldItalic r:id="rId30"/>
    </p:embeddedFont>
    <p:embeddedFont>
      <p:font typeface="Bebas Neue"/>
      <p:regular r:id="rId31"/>
    </p:embeddedFont>
    <p:embeddedFont>
      <p:font typeface="PT Sans"/>
      <p:regular r:id="rId32"/>
      <p:bold r:id="rId33"/>
      <p:italic r:id="rId34"/>
      <p:boldItalic r:id="rId35"/>
    </p:embeddedFont>
    <p:embeddedFont>
      <p:font typeface="Comfortaa"/>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26" Type="http://schemas.openxmlformats.org/officeDocument/2006/relationships/font" Target="fonts/MontserratBlack-boldItalic.fntdata"/><Relationship Id="rId25" Type="http://schemas.openxmlformats.org/officeDocument/2006/relationships/font" Target="fonts/MontserratBlack-bold.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29" Type="http://schemas.openxmlformats.org/officeDocument/2006/relationships/font" Target="fonts/Montserrat-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BebasNeue-regular.fntdata"/><Relationship Id="rId30" Type="http://schemas.openxmlformats.org/officeDocument/2006/relationships/font" Target="fonts/Montserrat-boldItalic.fntdata"/><Relationship Id="rId11" Type="http://schemas.openxmlformats.org/officeDocument/2006/relationships/slide" Target="slides/slide5.xml"/><Relationship Id="rId33" Type="http://schemas.openxmlformats.org/officeDocument/2006/relationships/font" Target="fonts/PTSans-bold.fntdata"/><Relationship Id="rId10" Type="http://schemas.openxmlformats.org/officeDocument/2006/relationships/slide" Target="slides/slide4.xml"/><Relationship Id="rId32" Type="http://schemas.openxmlformats.org/officeDocument/2006/relationships/font" Target="fonts/PTSans-regular.fntdata"/><Relationship Id="rId13" Type="http://schemas.openxmlformats.org/officeDocument/2006/relationships/slide" Target="slides/slide7.xml"/><Relationship Id="rId35" Type="http://schemas.openxmlformats.org/officeDocument/2006/relationships/font" Target="fonts/PTSans-boldItalic.fntdata"/><Relationship Id="rId12" Type="http://schemas.openxmlformats.org/officeDocument/2006/relationships/slide" Target="slides/slide6.xml"/><Relationship Id="rId34" Type="http://schemas.openxmlformats.org/officeDocument/2006/relationships/font" Target="fonts/PTSans-italic.fntdata"/><Relationship Id="rId15" Type="http://schemas.openxmlformats.org/officeDocument/2006/relationships/slide" Target="slides/slide9.xml"/><Relationship Id="rId37" Type="http://schemas.openxmlformats.org/officeDocument/2006/relationships/font" Target="fonts/Comfortaa-bold.fntdata"/><Relationship Id="rId14" Type="http://schemas.openxmlformats.org/officeDocument/2006/relationships/slide" Target="slides/slide8.xml"/><Relationship Id="rId36" Type="http://schemas.openxmlformats.org/officeDocument/2006/relationships/font" Target="fonts/Comfortaa-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4" name="Shape 3674"/>
        <p:cNvGrpSpPr/>
        <p:nvPr/>
      </p:nvGrpSpPr>
      <p:grpSpPr>
        <a:xfrm>
          <a:off x="0" y="0"/>
          <a:ext cx="0" cy="0"/>
          <a:chOff x="0" y="0"/>
          <a:chExt cx="0" cy="0"/>
        </a:xfrm>
      </p:grpSpPr>
      <p:sp>
        <p:nvSpPr>
          <p:cNvPr id="3675" name="Google Shape;3675;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6" name="Google Shape;3676;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1" name="Shape 3961"/>
        <p:cNvGrpSpPr/>
        <p:nvPr/>
      </p:nvGrpSpPr>
      <p:grpSpPr>
        <a:xfrm>
          <a:off x="0" y="0"/>
          <a:ext cx="0" cy="0"/>
          <a:chOff x="0" y="0"/>
          <a:chExt cx="0" cy="0"/>
        </a:xfrm>
      </p:grpSpPr>
      <p:sp>
        <p:nvSpPr>
          <p:cNvPr id="3962" name="Google Shape;3962;g20296d38610_0_2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3" name="Google Shape;3963;g20296d38610_0_2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4" name="Shape 3974"/>
        <p:cNvGrpSpPr/>
        <p:nvPr/>
      </p:nvGrpSpPr>
      <p:grpSpPr>
        <a:xfrm>
          <a:off x="0" y="0"/>
          <a:ext cx="0" cy="0"/>
          <a:chOff x="0" y="0"/>
          <a:chExt cx="0" cy="0"/>
        </a:xfrm>
      </p:grpSpPr>
      <p:sp>
        <p:nvSpPr>
          <p:cNvPr id="3975" name="Google Shape;3975;g20296d38610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6" name="Google Shape;3976;g20296d38610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4" name="Shape 3984"/>
        <p:cNvGrpSpPr/>
        <p:nvPr/>
      </p:nvGrpSpPr>
      <p:grpSpPr>
        <a:xfrm>
          <a:off x="0" y="0"/>
          <a:ext cx="0" cy="0"/>
          <a:chOff x="0" y="0"/>
          <a:chExt cx="0" cy="0"/>
        </a:xfrm>
      </p:grpSpPr>
      <p:sp>
        <p:nvSpPr>
          <p:cNvPr id="3985" name="Google Shape;3985;g1eed16fffc6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6" name="Google Shape;3986;g1eed16fffc6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8" name="Shape 3998"/>
        <p:cNvGrpSpPr/>
        <p:nvPr/>
      </p:nvGrpSpPr>
      <p:grpSpPr>
        <a:xfrm>
          <a:off x="0" y="0"/>
          <a:ext cx="0" cy="0"/>
          <a:chOff x="0" y="0"/>
          <a:chExt cx="0" cy="0"/>
        </a:xfrm>
      </p:grpSpPr>
      <p:sp>
        <p:nvSpPr>
          <p:cNvPr id="3999" name="Google Shape;3999;g204775ea2f9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0" name="Google Shape;4000;g204775ea2f9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2" name="Shape 4012"/>
        <p:cNvGrpSpPr/>
        <p:nvPr/>
      </p:nvGrpSpPr>
      <p:grpSpPr>
        <a:xfrm>
          <a:off x="0" y="0"/>
          <a:ext cx="0" cy="0"/>
          <a:chOff x="0" y="0"/>
          <a:chExt cx="0" cy="0"/>
        </a:xfrm>
      </p:grpSpPr>
      <p:sp>
        <p:nvSpPr>
          <p:cNvPr id="4013" name="Google Shape;4013;g20296d38610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4" name="Google Shape;4014;g20296d38610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2" name="Shape 3692"/>
        <p:cNvGrpSpPr/>
        <p:nvPr/>
      </p:nvGrpSpPr>
      <p:grpSpPr>
        <a:xfrm>
          <a:off x="0" y="0"/>
          <a:ext cx="0" cy="0"/>
          <a:chOff x="0" y="0"/>
          <a:chExt cx="0" cy="0"/>
        </a:xfrm>
      </p:grpSpPr>
      <p:sp>
        <p:nvSpPr>
          <p:cNvPr id="3693" name="Google Shape;3693;g20296d3861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4" name="Google Shape;3694;g20296d3861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2" name="Shape 3712"/>
        <p:cNvGrpSpPr/>
        <p:nvPr/>
      </p:nvGrpSpPr>
      <p:grpSpPr>
        <a:xfrm>
          <a:off x="0" y="0"/>
          <a:ext cx="0" cy="0"/>
          <a:chOff x="0" y="0"/>
          <a:chExt cx="0" cy="0"/>
        </a:xfrm>
      </p:grpSpPr>
      <p:sp>
        <p:nvSpPr>
          <p:cNvPr id="3713" name="Google Shape;3713;g1734a882cf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4" name="Google Shape;3714;g1734a882cf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3" name="Shape 3733"/>
        <p:cNvGrpSpPr/>
        <p:nvPr/>
      </p:nvGrpSpPr>
      <p:grpSpPr>
        <a:xfrm>
          <a:off x="0" y="0"/>
          <a:ext cx="0" cy="0"/>
          <a:chOff x="0" y="0"/>
          <a:chExt cx="0" cy="0"/>
        </a:xfrm>
      </p:grpSpPr>
      <p:sp>
        <p:nvSpPr>
          <p:cNvPr id="3734" name="Google Shape;3734;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5" name="Google Shape;3735;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2" name="Shape 3792"/>
        <p:cNvGrpSpPr/>
        <p:nvPr/>
      </p:nvGrpSpPr>
      <p:grpSpPr>
        <a:xfrm>
          <a:off x="0" y="0"/>
          <a:ext cx="0" cy="0"/>
          <a:chOff x="0" y="0"/>
          <a:chExt cx="0" cy="0"/>
        </a:xfrm>
      </p:grpSpPr>
      <p:sp>
        <p:nvSpPr>
          <p:cNvPr id="3793" name="Google Shape;3793;g20296d38610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4" name="Google Shape;3794;g20296d3861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training this project we have used some public datasets from Kaggle that consisting abstract of research papers from various fields like Computer Science, Machine Learning, Artificial Intelligence, </a:t>
            </a:r>
            <a:r>
              <a:rPr lang="en"/>
              <a:t>Statistics, Physics etc.</a:t>
            </a:r>
            <a:r>
              <a:rPr lang="en"/>
              <a:t> But there was one issue with the public datasets that either they were too small(5 to 8 thousand papers) to </a:t>
            </a:r>
            <a:r>
              <a:rPr lang="en"/>
              <a:t>achieve</a:t>
            </a:r>
            <a:r>
              <a:rPr lang="en"/>
              <a:t> a good performance or too big(around 1 million papers) to work within our personal device capacity. So we combined several </a:t>
            </a:r>
            <a:r>
              <a:rPr lang="en"/>
              <a:t>datasets</a:t>
            </a:r>
            <a:r>
              <a:rPr lang="en"/>
              <a:t> to solve this issue and finally worked with </a:t>
            </a:r>
            <a:r>
              <a:rPr lang="en"/>
              <a:t>around</a:t>
            </a:r>
            <a:r>
              <a:rPr lang="en"/>
              <a:t> 50000 papers. Before combining them data cleaning was performed on each of the individual datasets dropping duplicates and Null values and unnecessary attributes. We only </a:t>
            </a:r>
            <a:r>
              <a:rPr lang="en"/>
              <a:t>worked</a:t>
            </a:r>
            <a:r>
              <a:rPr lang="en"/>
              <a:t> with one attribute so further feature engineering was not needed.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7" name="Shape 3817"/>
        <p:cNvGrpSpPr/>
        <p:nvPr/>
      </p:nvGrpSpPr>
      <p:grpSpPr>
        <a:xfrm>
          <a:off x="0" y="0"/>
          <a:ext cx="0" cy="0"/>
          <a:chOff x="0" y="0"/>
          <a:chExt cx="0" cy="0"/>
        </a:xfrm>
      </p:grpSpPr>
      <p:sp>
        <p:nvSpPr>
          <p:cNvPr id="3818" name="Google Shape;3818;g1eed13625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9" name="Google Shape;3819;g1eed13625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Stemming is the process of reducing words to their root form in order to reduce the dimensionality of text data. This is useful in similarity checker as it helps to reduce the number of unique words in a document and make it easier to compare documents by ignoring variations in word form. For example, words such as "running," "runner," and "ran" can be reduced to the root form "run," making it easier to compare them across different documents.</a:t>
            </a:r>
            <a:endParaRPr/>
          </a:p>
          <a:p>
            <a:pPr indent="-298450" lvl="0" marL="457200" rtl="0" algn="l">
              <a:spcBef>
                <a:spcPts val="0"/>
              </a:spcBef>
              <a:spcAft>
                <a:spcPts val="0"/>
              </a:spcAft>
              <a:buSzPts val="1100"/>
              <a:buChar char="●"/>
            </a:pPr>
            <a:r>
              <a:rPr lang="en"/>
              <a:t>Tokenization is the process of breaking down text into individual words or phrases. Tokenization is used to convert text into a structured format that can be easily compared to other documents. This helps to identify similarities and differences between documents, and to find patterns that may indicate plagiarism. By tokenizing text, the model can more effectively compare the content and structure of two documents, making it easier to identify instances of plagiarism.</a:t>
            </a:r>
            <a:endParaRPr/>
          </a:p>
          <a:p>
            <a:pPr indent="-298450" lvl="0" marL="457200" rtl="0" algn="l">
              <a:spcBef>
                <a:spcPts val="0"/>
              </a:spcBef>
              <a:spcAft>
                <a:spcPts val="0"/>
              </a:spcAft>
              <a:buSzPts val="1100"/>
              <a:buChar char="●"/>
            </a:pPr>
            <a:r>
              <a:rPr lang="en"/>
              <a:t>Vectorization converts text into a numerical representation, such as a bag-of-words or TF-IDF, so that machine learning algorithms can process it. We used it to convert documents into numerical vectors to compare and evaluate them for similarity. Then, similarity metrics are calculated between these vectors to determine the degree of similarity between the data. This allows for fast and efficient similarity computation between large amounts of data.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0" name="Shape 3830"/>
        <p:cNvGrpSpPr/>
        <p:nvPr/>
      </p:nvGrpSpPr>
      <p:grpSpPr>
        <a:xfrm>
          <a:off x="0" y="0"/>
          <a:ext cx="0" cy="0"/>
          <a:chOff x="0" y="0"/>
          <a:chExt cx="0" cy="0"/>
        </a:xfrm>
      </p:grpSpPr>
      <p:sp>
        <p:nvSpPr>
          <p:cNvPr id="3831" name="Google Shape;3831;g20296d38610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2" name="Google Shape;3832;g20296d38610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Stemming is the process of reducing words to their root form in order to reduce the dimensionality of text data. This is useful in similarity checker as it helps to reduce the number of unique words in a document and make it easier to compare documents by ignoring variations in word form. For example, words such as "running," "runner," and "ran" can be reduced to the root form "run," making it easier to compare them across different documents.</a:t>
            </a:r>
            <a:endParaRPr/>
          </a:p>
          <a:p>
            <a:pPr indent="-298450" lvl="0" marL="457200" rtl="0" algn="l">
              <a:spcBef>
                <a:spcPts val="0"/>
              </a:spcBef>
              <a:spcAft>
                <a:spcPts val="0"/>
              </a:spcAft>
              <a:buSzPts val="1100"/>
              <a:buChar char="●"/>
            </a:pPr>
            <a:r>
              <a:rPr lang="en"/>
              <a:t>Tokenization is the process of breaking down text into individual words or phrases. Tokenization is used to convert text into a structured format that can be easily compared to other documents. This helps to identify similarities and differences between documents, and to find patterns that may indicate plagiarism. By tokenizing text, the model can more effectively compare the content and structure of two documents, making it easier to identify instances of plagiarism.</a:t>
            </a:r>
            <a:endParaRPr/>
          </a:p>
          <a:p>
            <a:pPr indent="-298450" lvl="0" marL="457200" rtl="0" algn="l">
              <a:spcBef>
                <a:spcPts val="0"/>
              </a:spcBef>
              <a:spcAft>
                <a:spcPts val="0"/>
              </a:spcAft>
              <a:buSzPts val="1100"/>
              <a:buChar char="●"/>
            </a:pPr>
            <a:r>
              <a:rPr lang="en"/>
              <a:t>Vectorization converts text into a numerical representation, such as a bag-of-words or TF-IDF, so that machine learning algorithms can process it. We used it to convert documents into numerical vectors to compare and evaluate them for similarity. Then, similarity metrics are calculated between these vectors to determine the degree of similarity between the data. This allows for fast and efficient similarity computation between large amounts of data.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4" name="Shape 3844"/>
        <p:cNvGrpSpPr/>
        <p:nvPr/>
      </p:nvGrpSpPr>
      <p:grpSpPr>
        <a:xfrm>
          <a:off x="0" y="0"/>
          <a:ext cx="0" cy="0"/>
          <a:chOff x="0" y="0"/>
          <a:chExt cx="0" cy="0"/>
        </a:xfrm>
      </p:grpSpPr>
      <p:sp>
        <p:nvSpPr>
          <p:cNvPr id="3845" name="Google Shape;3845;g20429c78cd3_0_1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6" name="Google Shape;3846;g20429c78cd3_0_1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6" name="Shape 3936"/>
        <p:cNvGrpSpPr/>
        <p:nvPr/>
      </p:nvGrpSpPr>
      <p:grpSpPr>
        <a:xfrm>
          <a:off x="0" y="0"/>
          <a:ext cx="0" cy="0"/>
          <a:chOff x="0" y="0"/>
          <a:chExt cx="0" cy="0"/>
        </a:xfrm>
      </p:grpSpPr>
      <p:sp>
        <p:nvSpPr>
          <p:cNvPr id="3937" name="Google Shape;3937;g20296d38610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8" name="Google Shape;3938;g20296d38610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2.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 name="Google Shape;52;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3" name="Shape 443"/>
        <p:cNvGrpSpPr/>
        <p:nvPr/>
      </p:nvGrpSpPr>
      <p:grpSpPr>
        <a:xfrm>
          <a:off x="0" y="0"/>
          <a:ext cx="0" cy="0"/>
          <a:chOff x="0" y="0"/>
          <a:chExt cx="0" cy="0"/>
        </a:xfrm>
      </p:grpSpPr>
      <p:sp>
        <p:nvSpPr>
          <p:cNvPr id="444" name="Google Shape;444;p11"/>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5" name="Google Shape;445;p11"/>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46" name="Google Shape;446;p11"/>
          <p:cNvGrpSpPr/>
          <p:nvPr/>
        </p:nvGrpSpPr>
        <p:grpSpPr>
          <a:xfrm rot="10800000">
            <a:off x="4305914" y="3662226"/>
            <a:ext cx="5036265" cy="4113315"/>
            <a:chOff x="4780389" y="2513201"/>
            <a:chExt cx="5036265" cy="4113315"/>
          </a:xfrm>
        </p:grpSpPr>
        <p:grpSp>
          <p:nvGrpSpPr>
            <p:cNvPr id="447" name="Google Shape;447;p11"/>
            <p:cNvGrpSpPr/>
            <p:nvPr/>
          </p:nvGrpSpPr>
          <p:grpSpPr>
            <a:xfrm>
              <a:off x="4780389" y="2513201"/>
              <a:ext cx="5036265" cy="4113315"/>
              <a:chOff x="4673664" y="2214101"/>
              <a:chExt cx="5036265" cy="4113315"/>
            </a:xfrm>
          </p:grpSpPr>
          <p:sp>
            <p:nvSpPr>
              <p:cNvPr id="448" name="Google Shape;448;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11"/>
              <p:cNvGrpSpPr/>
              <p:nvPr/>
            </p:nvGrpSpPr>
            <p:grpSpPr>
              <a:xfrm>
                <a:off x="4673664" y="2214101"/>
                <a:ext cx="5036265" cy="4113315"/>
                <a:chOff x="4673664" y="2214101"/>
                <a:chExt cx="5036265" cy="4113315"/>
              </a:xfrm>
            </p:grpSpPr>
            <p:grpSp>
              <p:nvGrpSpPr>
                <p:cNvPr id="450" name="Google Shape;450;p11"/>
                <p:cNvGrpSpPr/>
                <p:nvPr/>
              </p:nvGrpSpPr>
              <p:grpSpPr>
                <a:xfrm>
                  <a:off x="4673664" y="2214101"/>
                  <a:ext cx="5036265" cy="4113315"/>
                  <a:chOff x="3825164" y="427026"/>
                  <a:chExt cx="5036265" cy="4113315"/>
                </a:xfrm>
              </p:grpSpPr>
              <p:sp>
                <p:nvSpPr>
                  <p:cNvPr id="451" name="Google Shape;451;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 name="Google Shape;479;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7" name="Google Shape;487;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11"/>
          <p:cNvGrpSpPr/>
          <p:nvPr/>
        </p:nvGrpSpPr>
        <p:grpSpPr>
          <a:xfrm>
            <a:off x="-128336" y="-2516262"/>
            <a:ext cx="5036265" cy="4113315"/>
            <a:chOff x="4780389" y="2513201"/>
            <a:chExt cx="5036265" cy="4113315"/>
          </a:xfrm>
        </p:grpSpPr>
        <p:grpSp>
          <p:nvGrpSpPr>
            <p:cNvPr id="491" name="Google Shape;491;p11"/>
            <p:cNvGrpSpPr/>
            <p:nvPr/>
          </p:nvGrpSpPr>
          <p:grpSpPr>
            <a:xfrm>
              <a:off x="4780389" y="2513201"/>
              <a:ext cx="5036265" cy="4113315"/>
              <a:chOff x="4673664" y="2214101"/>
              <a:chExt cx="5036265" cy="4113315"/>
            </a:xfrm>
          </p:grpSpPr>
          <p:sp>
            <p:nvSpPr>
              <p:cNvPr id="492" name="Google Shape;492;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11"/>
              <p:cNvGrpSpPr/>
              <p:nvPr/>
            </p:nvGrpSpPr>
            <p:grpSpPr>
              <a:xfrm>
                <a:off x="4673664" y="2214101"/>
                <a:ext cx="5036265" cy="4113315"/>
                <a:chOff x="4673664" y="2214101"/>
                <a:chExt cx="5036265" cy="4113315"/>
              </a:xfrm>
            </p:grpSpPr>
            <p:grpSp>
              <p:nvGrpSpPr>
                <p:cNvPr id="494" name="Google Shape;494;p11"/>
                <p:cNvGrpSpPr/>
                <p:nvPr/>
              </p:nvGrpSpPr>
              <p:grpSpPr>
                <a:xfrm>
                  <a:off x="4673664" y="2214101"/>
                  <a:ext cx="5036265" cy="4113315"/>
                  <a:chOff x="3825164" y="427026"/>
                  <a:chExt cx="5036265" cy="4113315"/>
                </a:xfrm>
              </p:grpSpPr>
              <p:sp>
                <p:nvSpPr>
                  <p:cNvPr id="495" name="Google Shape;495;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 name="Google Shape;523;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1" name="Google Shape;531;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34" name="Shape 5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35" name="Shape 535"/>
        <p:cNvGrpSpPr/>
        <p:nvPr/>
      </p:nvGrpSpPr>
      <p:grpSpPr>
        <a:xfrm>
          <a:off x="0" y="0"/>
          <a:ext cx="0" cy="0"/>
          <a:chOff x="0" y="0"/>
          <a:chExt cx="0" cy="0"/>
        </a:xfrm>
      </p:grpSpPr>
      <p:sp>
        <p:nvSpPr>
          <p:cNvPr id="536" name="Google Shape;536;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7" name="Google Shape;537;p1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8" name="Google Shape;538;p13"/>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9" name="Google Shape;539;p1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0" name="Google Shape;540;p1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1" name="Google Shape;541;p13"/>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2" name="Google Shape;542;p1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3" name="Google Shape;543;p1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4" name="Google Shape;544;p13"/>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5" name="Google Shape;545;p1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6" name="Google Shape;546;p1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7" name="Google Shape;547;p13"/>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8" name="Google Shape;548;p1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9" name="Google Shape;549;p1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0" name="Google Shape;550;p13"/>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1" name="Google Shape;551;p1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2" name="Google Shape;552;p13"/>
          <p:cNvGrpSpPr/>
          <p:nvPr/>
        </p:nvGrpSpPr>
        <p:grpSpPr>
          <a:xfrm>
            <a:off x="-3773061" y="-978862"/>
            <a:ext cx="5036265" cy="4113315"/>
            <a:chOff x="4780389" y="2513201"/>
            <a:chExt cx="5036265" cy="4113315"/>
          </a:xfrm>
        </p:grpSpPr>
        <p:grpSp>
          <p:nvGrpSpPr>
            <p:cNvPr id="553" name="Google Shape;553;p13"/>
            <p:cNvGrpSpPr/>
            <p:nvPr/>
          </p:nvGrpSpPr>
          <p:grpSpPr>
            <a:xfrm>
              <a:off x="4780389" y="2513201"/>
              <a:ext cx="5036265" cy="4113315"/>
              <a:chOff x="4673664" y="2214101"/>
              <a:chExt cx="5036265" cy="4113315"/>
            </a:xfrm>
          </p:grpSpPr>
          <p:sp>
            <p:nvSpPr>
              <p:cNvPr id="554" name="Google Shape;554;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13"/>
              <p:cNvGrpSpPr/>
              <p:nvPr/>
            </p:nvGrpSpPr>
            <p:grpSpPr>
              <a:xfrm>
                <a:off x="4673664" y="2214101"/>
                <a:ext cx="5036265" cy="4113315"/>
                <a:chOff x="4673664" y="2214101"/>
                <a:chExt cx="5036265" cy="4113315"/>
              </a:xfrm>
            </p:grpSpPr>
            <p:grpSp>
              <p:nvGrpSpPr>
                <p:cNvPr id="556" name="Google Shape;556;p13"/>
                <p:cNvGrpSpPr/>
                <p:nvPr/>
              </p:nvGrpSpPr>
              <p:grpSpPr>
                <a:xfrm>
                  <a:off x="4673664" y="2214101"/>
                  <a:ext cx="5036265" cy="4113315"/>
                  <a:chOff x="3825164" y="427026"/>
                  <a:chExt cx="5036265" cy="4113315"/>
                </a:xfrm>
              </p:grpSpPr>
              <p:sp>
                <p:nvSpPr>
                  <p:cNvPr id="557" name="Google Shape;557;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 name="Google Shape;585;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3" name="Google Shape;593;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6" name="Shape 596"/>
        <p:cNvGrpSpPr/>
        <p:nvPr/>
      </p:nvGrpSpPr>
      <p:grpSpPr>
        <a:xfrm>
          <a:off x="0" y="0"/>
          <a:ext cx="0" cy="0"/>
          <a:chOff x="0" y="0"/>
          <a:chExt cx="0" cy="0"/>
        </a:xfrm>
      </p:grpSpPr>
      <p:sp>
        <p:nvSpPr>
          <p:cNvPr id="597" name="Google Shape;597;p14"/>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98" name="Google Shape;598;p14"/>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599" name="Google Shape;599;p14"/>
          <p:cNvGrpSpPr/>
          <p:nvPr/>
        </p:nvGrpSpPr>
        <p:grpSpPr>
          <a:xfrm>
            <a:off x="7107962" y="-355553"/>
            <a:ext cx="1934332" cy="1332011"/>
            <a:chOff x="7107962" y="-355553"/>
            <a:chExt cx="1934332" cy="1332011"/>
          </a:xfrm>
        </p:grpSpPr>
        <p:sp>
          <p:nvSpPr>
            <p:cNvPr id="600" name="Google Shape;600;p14"/>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4"/>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14"/>
          <p:cNvGrpSpPr/>
          <p:nvPr/>
        </p:nvGrpSpPr>
        <p:grpSpPr>
          <a:xfrm>
            <a:off x="108580" y="3475490"/>
            <a:ext cx="1961773" cy="2399979"/>
            <a:chOff x="108580" y="3135490"/>
            <a:chExt cx="1961773" cy="2399979"/>
          </a:xfrm>
        </p:grpSpPr>
        <p:sp>
          <p:nvSpPr>
            <p:cNvPr id="609" name="Google Shape;609;p14"/>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4"/>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 name="Google Shape;613;p14"/>
            <p:cNvGrpSpPr/>
            <p:nvPr/>
          </p:nvGrpSpPr>
          <p:grpSpPr>
            <a:xfrm>
              <a:off x="108580" y="3135490"/>
              <a:ext cx="1961773" cy="2399979"/>
              <a:chOff x="108580" y="3135490"/>
              <a:chExt cx="1961773" cy="2399979"/>
            </a:xfrm>
          </p:grpSpPr>
          <p:sp>
            <p:nvSpPr>
              <p:cNvPr id="614" name="Google Shape;614;p14"/>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4"/>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3" name="Shape 623"/>
        <p:cNvGrpSpPr/>
        <p:nvPr/>
      </p:nvGrpSpPr>
      <p:grpSpPr>
        <a:xfrm>
          <a:off x="0" y="0"/>
          <a:ext cx="0" cy="0"/>
          <a:chOff x="0" y="0"/>
          <a:chExt cx="0" cy="0"/>
        </a:xfrm>
      </p:grpSpPr>
      <p:grpSp>
        <p:nvGrpSpPr>
          <p:cNvPr id="624" name="Google Shape;624;p15"/>
          <p:cNvGrpSpPr/>
          <p:nvPr/>
        </p:nvGrpSpPr>
        <p:grpSpPr>
          <a:xfrm rot="10800000">
            <a:off x="5530217" y="3662226"/>
            <a:ext cx="3811962" cy="1913484"/>
            <a:chOff x="4673664" y="4413931"/>
            <a:chExt cx="3811962" cy="1913484"/>
          </a:xfrm>
        </p:grpSpPr>
        <p:grpSp>
          <p:nvGrpSpPr>
            <p:cNvPr id="625" name="Google Shape;625;p15"/>
            <p:cNvGrpSpPr/>
            <p:nvPr/>
          </p:nvGrpSpPr>
          <p:grpSpPr>
            <a:xfrm>
              <a:off x="4673664" y="4413931"/>
              <a:ext cx="3811962" cy="1913484"/>
              <a:chOff x="3825164" y="2626856"/>
              <a:chExt cx="3811962" cy="1913484"/>
            </a:xfrm>
          </p:grpSpPr>
          <p:sp>
            <p:nvSpPr>
              <p:cNvPr id="626" name="Google Shape;626;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 name="Google Shape;643;p15"/>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4" name="Google Shape;644;p15"/>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5" name="Google Shape;645;p15"/>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6" name="Shape 646"/>
        <p:cNvGrpSpPr/>
        <p:nvPr/>
      </p:nvGrpSpPr>
      <p:grpSpPr>
        <a:xfrm>
          <a:off x="0" y="0"/>
          <a:ext cx="0" cy="0"/>
          <a:chOff x="0" y="0"/>
          <a:chExt cx="0" cy="0"/>
        </a:xfrm>
      </p:grpSpPr>
      <p:sp>
        <p:nvSpPr>
          <p:cNvPr id="647" name="Google Shape;647;p16"/>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8" name="Google Shape;648;p16"/>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649" name="Google Shape;649;p16"/>
          <p:cNvGrpSpPr/>
          <p:nvPr/>
        </p:nvGrpSpPr>
        <p:grpSpPr>
          <a:xfrm rot="10800000">
            <a:off x="5530217" y="3471726"/>
            <a:ext cx="3811962" cy="1913484"/>
            <a:chOff x="4673664" y="4413931"/>
            <a:chExt cx="3811962" cy="1913484"/>
          </a:xfrm>
        </p:grpSpPr>
        <p:grpSp>
          <p:nvGrpSpPr>
            <p:cNvPr id="650" name="Google Shape;650;p16"/>
            <p:cNvGrpSpPr/>
            <p:nvPr/>
          </p:nvGrpSpPr>
          <p:grpSpPr>
            <a:xfrm>
              <a:off x="4673664" y="4413931"/>
              <a:ext cx="3811962" cy="1913484"/>
              <a:chOff x="3825164" y="2626856"/>
              <a:chExt cx="3811962" cy="1913484"/>
            </a:xfrm>
          </p:grpSpPr>
          <p:sp>
            <p:nvSpPr>
              <p:cNvPr id="651" name="Google Shape;651;p1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 name="Google Shape;664;p1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68" name="Shape 668"/>
        <p:cNvGrpSpPr/>
        <p:nvPr/>
      </p:nvGrpSpPr>
      <p:grpSpPr>
        <a:xfrm>
          <a:off x="0" y="0"/>
          <a:ext cx="0" cy="0"/>
          <a:chOff x="0" y="0"/>
          <a:chExt cx="0" cy="0"/>
        </a:xfrm>
      </p:grpSpPr>
      <p:sp>
        <p:nvSpPr>
          <p:cNvPr id="669" name="Google Shape;669;p17"/>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0" name="Google Shape;670;p17"/>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1" name="Google Shape;671;p17"/>
          <p:cNvGrpSpPr/>
          <p:nvPr/>
        </p:nvGrpSpPr>
        <p:grpSpPr>
          <a:xfrm>
            <a:off x="-958305" y="3475515"/>
            <a:ext cx="1961773" cy="2399979"/>
            <a:chOff x="108580" y="3135490"/>
            <a:chExt cx="1961773" cy="2399979"/>
          </a:xfrm>
        </p:grpSpPr>
        <p:sp>
          <p:nvSpPr>
            <p:cNvPr id="672" name="Google Shape;672;p17"/>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7"/>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17"/>
            <p:cNvGrpSpPr/>
            <p:nvPr/>
          </p:nvGrpSpPr>
          <p:grpSpPr>
            <a:xfrm>
              <a:off x="108580" y="3135490"/>
              <a:ext cx="1961773" cy="2399979"/>
              <a:chOff x="108580" y="3135490"/>
              <a:chExt cx="1961773" cy="2399979"/>
            </a:xfrm>
          </p:grpSpPr>
          <p:sp>
            <p:nvSpPr>
              <p:cNvPr id="677" name="Google Shape;677;p17"/>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7"/>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 name="Google Shape;686;p17"/>
          <p:cNvGrpSpPr/>
          <p:nvPr/>
        </p:nvGrpSpPr>
        <p:grpSpPr>
          <a:xfrm>
            <a:off x="7250837" y="-355553"/>
            <a:ext cx="1934332" cy="1332011"/>
            <a:chOff x="7107962" y="-355553"/>
            <a:chExt cx="1934332" cy="1332011"/>
          </a:xfrm>
        </p:grpSpPr>
        <p:sp>
          <p:nvSpPr>
            <p:cNvPr id="687" name="Google Shape;687;p17"/>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7"/>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95" name="Shape 695"/>
        <p:cNvGrpSpPr/>
        <p:nvPr/>
      </p:nvGrpSpPr>
      <p:grpSpPr>
        <a:xfrm>
          <a:off x="0" y="0"/>
          <a:ext cx="0" cy="0"/>
          <a:chOff x="0" y="0"/>
          <a:chExt cx="0" cy="0"/>
        </a:xfrm>
      </p:grpSpPr>
      <p:grpSp>
        <p:nvGrpSpPr>
          <p:cNvPr id="696" name="Google Shape;696;p18"/>
          <p:cNvGrpSpPr/>
          <p:nvPr/>
        </p:nvGrpSpPr>
        <p:grpSpPr>
          <a:xfrm flipH="1">
            <a:off x="7223396" y="3475515"/>
            <a:ext cx="1961773" cy="2399979"/>
            <a:chOff x="108580" y="3135490"/>
            <a:chExt cx="1961773" cy="2399979"/>
          </a:xfrm>
        </p:grpSpPr>
        <p:sp>
          <p:nvSpPr>
            <p:cNvPr id="697" name="Google Shape;697;p1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18"/>
            <p:cNvGrpSpPr/>
            <p:nvPr/>
          </p:nvGrpSpPr>
          <p:grpSpPr>
            <a:xfrm>
              <a:off x="108580" y="3135490"/>
              <a:ext cx="1961773" cy="2399979"/>
              <a:chOff x="108580" y="3135490"/>
              <a:chExt cx="1961773" cy="2399979"/>
            </a:xfrm>
          </p:grpSpPr>
          <p:sp>
            <p:nvSpPr>
              <p:cNvPr id="702" name="Google Shape;702;p1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 name="Google Shape;711;p18"/>
          <p:cNvGrpSpPr/>
          <p:nvPr/>
        </p:nvGrpSpPr>
        <p:grpSpPr>
          <a:xfrm flipH="1">
            <a:off x="-253943" y="-355553"/>
            <a:ext cx="1934332" cy="1332011"/>
            <a:chOff x="7107962" y="-355553"/>
            <a:chExt cx="1934332" cy="1332011"/>
          </a:xfrm>
        </p:grpSpPr>
        <p:sp>
          <p:nvSpPr>
            <p:cNvPr id="712" name="Google Shape;712;p1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 name="Google Shape;720;p18"/>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1" name="Google Shape;721;p18"/>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722" name="Shape 722"/>
        <p:cNvGrpSpPr/>
        <p:nvPr/>
      </p:nvGrpSpPr>
      <p:grpSpPr>
        <a:xfrm>
          <a:off x="0" y="0"/>
          <a:ext cx="0" cy="0"/>
          <a:chOff x="0" y="0"/>
          <a:chExt cx="0" cy="0"/>
        </a:xfrm>
      </p:grpSpPr>
      <p:sp>
        <p:nvSpPr>
          <p:cNvPr id="723" name="Google Shape;723;p19"/>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4" name="Google Shape;724;p19"/>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5" name="Google Shape;725;p19"/>
          <p:cNvGrpSpPr/>
          <p:nvPr/>
        </p:nvGrpSpPr>
        <p:grpSpPr>
          <a:xfrm>
            <a:off x="6950792" y="-147006"/>
            <a:ext cx="2532725" cy="1881750"/>
            <a:chOff x="7221517" y="-507956"/>
            <a:chExt cx="2532725" cy="1881750"/>
          </a:xfrm>
        </p:grpSpPr>
        <p:sp>
          <p:nvSpPr>
            <p:cNvPr id="726" name="Google Shape;726;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9"/>
          <p:cNvGrpSpPr/>
          <p:nvPr/>
        </p:nvGrpSpPr>
        <p:grpSpPr>
          <a:xfrm>
            <a:off x="6399342" y="3763244"/>
            <a:ext cx="2532725" cy="1881750"/>
            <a:chOff x="7221517" y="-507956"/>
            <a:chExt cx="2532725" cy="1881750"/>
          </a:xfrm>
        </p:grpSpPr>
        <p:sp>
          <p:nvSpPr>
            <p:cNvPr id="737" name="Google Shape;737;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7" name="Shape 747"/>
        <p:cNvGrpSpPr/>
        <p:nvPr/>
      </p:nvGrpSpPr>
      <p:grpSpPr>
        <a:xfrm>
          <a:off x="0" y="0"/>
          <a:ext cx="0" cy="0"/>
          <a:chOff x="0" y="0"/>
          <a:chExt cx="0" cy="0"/>
        </a:xfrm>
      </p:grpSpPr>
      <p:sp>
        <p:nvSpPr>
          <p:cNvPr id="748" name="Google Shape;748;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49" name="Google Shape;749;p20"/>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0" name="Google Shape;750;p20"/>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1" name="Google Shape;751;p20"/>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2" name="Google Shape;752;p20"/>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53" name="Google Shape;753;p20"/>
          <p:cNvGrpSpPr/>
          <p:nvPr/>
        </p:nvGrpSpPr>
        <p:grpSpPr>
          <a:xfrm rot="-121718">
            <a:off x="7509504" y="-374087"/>
            <a:ext cx="1961826" cy="2400044"/>
            <a:chOff x="108580" y="3135490"/>
            <a:chExt cx="1961773" cy="2399979"/>
          </a:xfrm>
        </p:grpSpPr>
        <p:sp>
          <p:nvSpPr>
            <p:cNvPr id="754" name="Google Shape;754;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 name="Google Shape;758;p20"/>
            <p:cNvGrpSpPr/>
            <p:nvPr/>
          </p:nvGrpSpPr>
          <p:grpSpPr>
            <a:xfrm>
              <a:off x="108580" y="3135490"/>
              <a:ext cx="1961773" cy="2399979"/>
              <a:chOff x="108580" y="3135490"/>
              <a:chExt cx="1961773" cy="2399979"/>
            </a:xfrm>
          </p:grpSpPr>
          <p:sp>
            <p:nvSpPr>
              <p:cNvPr id="759" name="Google Shape;759;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 name="Google Shape;768;p20"/>
          <p:cNvGrpSpPr/>
          <p:nvPr/>
        </p:nvGrpSpPr>
        <p:grpSpPr>
          <a:xfrm rot="-121718">
            <a:off x="-186696" y="3321613"/>
            <a:ext cx="1961826" cy="2400044"/>
            <a:chOff x="108580" y="3135490"/>
            <a:chExt cx="1961773" cy="2399979"/>
          </a:xfrm>
        </p:grpSpPr>
        <p:sp>
          <p:nvSpPr>
            <p:cNvPr id="769" name="Google Shape;769;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 name="Google Shape;773;p20"/>
            <p:cNvGrpSpPr/>
            <p:nvPr/>
          </p:nvGrpSpPr>
          <p:grpSpPr>
            <a:xfrm>
              <a:off x="108580" y="3135490"/>
              <a:ext cx="1961773" cy="2399979"/>
              <a:chOff x="108580" y="3135490"/>
              <a:chExt cx="1961773" cy="2399979"/>
            </a:xfrm>
          </p:grpSpPr>
          <p:sp>
            <p:nvSpPr>
              <p:cNvPr id="774" name="Google Shape;774;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 name="Google Shape;144;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83" name="Shape 783"/>
        <p:cNvGrpSpPr/>
        <p:nvPr/>
      </p:nvGrpSpPr>
      <p:grpSpPr>
        <a:xfrm>
          <a:off x="0" y="0"/>
          <a:ext cx="0" cy="0"/>
          <a:chOff x="0" y="0"/>
          <a:chExt cx="0" cy="0"/>
        </a:xfrm>
      </p:grpSpPr>
      <p:sp>
        <p:nvSpPr>
          <p:cNvPr id="784" name="Google Shape;784;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5" name="Google Shape;785;p21"/>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786" name="Google Shape;786;p21"/>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787" name="Google Shape;787;p21"/>
          <p:cNvGrpSpPr/>
          <p:nvPr/>
        </p:nvGrpSpPr>
        <p:grpSpPr>
          <a:xfrm>
            <a:off x="7488217" y="-507956"/>
            <a:ext cx="2532725" cy="1881750"/>
            <a:chOff x="7221517" y="-507956"/>
            <a:chExt cx="2532725" cy="1881750"/>
          </a:xfrm>
        </p:grpSpPr>
        <p:sp>
          <p:nvSpPr>
            <p:cNvPr id="788" name="Google Shape;788;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21"/>
          <p:cNvGrpSpPr/>
          <p:nvPr/>
        </p:nvGrpSpPr>
        <p:grpSpPr>
          <a:xfrm flipH="1">
            <a:off x="-969983" y="-507956"/>
            <a:ext cx="2532725" cy="1881750"/>
            <a:chOff x="7221517" y="-507956"/>
            <a:chExt cx="2532725" cy="1881750"/>
          </a:xfrm>
        </p:grpSpPr>
        <p:sp>
          <p:nvSpPr>
            <p:cNvPr id="799" name="Google Shape;799;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09" name="Shape 809"/>
        <p:cNvGrpSpPr/>
        <p:nvPr/>
      </p:nvGrpSpPr>
      <p:grpSpPr>
        <a:xfrm>
          <a:off x="0" y="0"/>
          <a:ext cx="0" cy="0"/>
          <a:chOff x="0" y="0"/>
          <a:chExt cx="0" cy="0"/>
        </a:xfrm>
      </p:grpSpPr>
      <p:sp>
        <p:nvSpPr>
          <p:cNvPr id="810" name="Google Shape;810;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1" name="Google Shape;811;p22"/>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2" name="Google Shape;812;p22"/>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22"/>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22"/>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5" name="Google Shape;815;p22"/>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6" name="Google Shape;816;p22"/>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17" name="Google Shape;817;p22"/>
          <p:cNvGrpSpPr/>
          <p:nvPr/>
        </p:nvGrpSpPr>
        <p:grpSpPr>
          <a:xfrm>
            <a:off x="7221517" y="-507956"/>
            <a:ext cx="2532725" cy="1881750"/>
            <a:chOff x="7221517" y="-507956"/>
            <a:chExt cx="2532725" cy="1881750"/>
          </a:xfrm>
        </p:grpSpPr>
        <p:sp>
          <p:nvSpPr>
            <p:cNvPr id="818" name="Google Shape;818;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22"/>
          <p:cNvGrpSpPr/>
          <p:nvPr/>
        </p:nvGrpSpPr>
        <p:grpSpPr>
          <a:xfrm flipH="1">
            <a:off x="-836633" y="-507956"/>
            <a:ext cx="2532725" cy="1881750"/>
            <a:chOff x="7221517" y="-507956"/>
            <a:chExt cx="2532725" cy="1881750"/>
          </a:xfrm>
        </p:grpSpPr>
        <p:sp>
          <p:nvSpPr>
            <p:cNvPr id="829" name="Google Shape;829;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39" name="Shape 839"/>
        <p:cNvGrpSpPr/>
        <p:nvPr/>
      </p:nvGrpSpPr>
      <p:grpSpPr>
        <a:xfrm>
          <a:off x="0" y="0"/>
          <a:ext cx="0" cy="0"/>
          <a:chOff x="0" y="0"/>
          <a:chExt cx="0" cy="0"/>
        </a:xfrm>
      </p:grpSpPr>
      <p:sp>
        <p:nvSpPr>
          <p:cNvPr id="840" name="Google Shape;840;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1" name="Google Shape;841;p23"/>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2" name="Google Shape;842;p23"/>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23"/>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4" name="Google Shape;844;p23"/>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5" name="Google Shape;845;p23"/>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6" name="Google Shape;846;p23"/>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7" name="Google Shape;847;p23"/>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8" name="Google Shape;848;p23"/>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49" name="Google Shape;849;p23"/>
          <p:cNvGrpSpPr/>
          <p:nvPr/>
        </p:nvGrpSpPr>
        <p:grpSpPr>
          <a:xfrm flipH="1">
            <a:off x="-884258" y="-507956"/>
            <a:ext cx="2532725" cy="1881750"/>
            <a:chOff x="7221517" y="-507956"/>
            <a:chExt cx="2532725" cy="1881750"/>
          </a:xfrm>
        </p:grpSpPr>
        <p:sp>
          <p:nvSpPr>
            <p:cNvPr id="850" name="Google Shape;850;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23"/>
          <p:cNvGrpSpPr/>
          <p:nvPr/>
        </p:nvGrpSpPr>
        <p:grpSpPr>
          <a:xfrm flipH="1">
            <a:off x="7421542" y="4092619"/>
            <a:ext cx="2532725" cy="1881750"/>
            <a:chOff x="7221517" y="-507956"/>
            <a:chExt cx="2532725" cy="1881750"/>
          </a:xfrm>
        </p:grpSpPr>
        <p:sp>
          <p:nvSpPr>
            <p:cNvPr id="861" name="Google Shape;861;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71" name="Shape 871"/>
        <p:cNvGrpSpPr/>
        <p:nvPr/>
      </p:nvGrpSpPr>
      <p:grpSpPr>
        <a:xfrm>
          <a:off x="0" y="0"/>
          <a:ext cx="0" cy="0"/>
          <a:chOff x="0" y="0"/>
          <a:chExt cx="0" cy="0"/>
        </a:xfrm>
      </p:grpSpPr>
      <p:pic>
        <p:nvPicPr>
          <p:cNvPr id="872" name="Google Shape;872;p24"/>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873" name="Google Shape;873;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4" name="Google Shape;874;p24"/>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5" name="Google Shape;875;p24"/>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4"/>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7" name="Google Shape;877;p24"/>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4"/>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9" name="Google Shape;879;p24"/>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4"/>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1" name="Google Shape;881;p24"/>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2" name="Google Shape;882;p24"/>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3" name="Google Shape;883;p24"/>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4" name="Google Shape;884;p24"/>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5" name="Google Shape;885;p24"/>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86" name="Google Shape;886;p24"/>
          <p:cNvGrpSpPr/>
          <p:nvPr/>
        </p:nvGrpSpPr>
        <p:grpSpPr>
          <a:xfrm flipH="1">
            <a:off x="-884258" y="-507956"/>
            <a:ext cx="2532725" cy="1881750"/>
            <a:chOff x="7221517" y="-507956"/>
            <a:chExt cx="2532725" cy="1881750"/>
          </a:xfrm>
        </p:grpSpPr>
        <p:sp>
          <p:nvSpPr>
            <p:cNvPr id="887" name="Google Shape;887;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24"/>
          <p:cNvGrpSpPr/>
          <p:nvPr/>
        </p:nvGrpSpPr>
        <p:grpSpPr>
          <a:xfrm flipH="1">
            <a:off x="7421542" y="4092619"/>
            <a:ext cx="2532725" cy="1881750"/>
            <a:chOff x="7221517" y="-507956"/>
            <a:chExt cx="2532725" cy="1881750"/>
          </a:xfrm>
        </p:grpSpPr>
        <p:sp>
          <p:nvSpPr>
            <p:cNvPr id="898" name="Google Shape;89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08" name="Shape 908"/>
        <p:cNvGrpSpPr/>
        <p:nvPr/>
      </p:nvGrpSpPr>
      <p:grpSpPr>
        <a:xfrm>
          <a:off x="0" y="0"/>
          <a:ext cx="0" cy="0"/>
          <a:chOff x="0" y="0"/>
          <a:chExt cx="0" cy="0"/>
        </a:xfrm>
      </p:grpSpPr>
      <p:sp>
        <p:nvSpPr>
          <p:cNvPr id="909" name="Google Shape;909;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p:txBody>
      </p:sp>
      <p:grpSp>
        <p:nvGrpSpPr>
          <p:cNvPr id="910" name="Google Shape;910;p25"/>
          <p:cNvGrpSpPr/>
          <p:nvPr/>
        </p:nvGrpSpPr>
        <p:grpSpPr>
          <a:xfrm>
            <a:off x="7488217" y="-507956"/>
            <a:ext cx="2532725" cy="1881750"/>
            <a:chOff x="7221517" y="-507956"/>
            <a:chExt cx="2532725" cy="1881750"/>
          </a:xfrm>
        </p:grpSpPr>
        <p:sp>
          <p:nvSpPr>
            <p:cNvPr id="911" name="Google Shape;911;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921" name="Shape 921"/>
        <p:cNvGrpSpPr/>
        <p:nvPr/>
      </p:nvGrpSpPr>
      <p:grpSpPr>
        <a:xfrm>
          <a:off x="0" y="0"/>
          <a:ext cx="0" cy="0"/>
          <a:chOff x="0" y="0"/>
          <a:chExt cx="0" cy="0"/>
        </a:xfrm>
      </p:grpSpPr>
      <p:sp>
        <p:nvSpPr>
          <p:cNvPr id="922" name="Google Shape;922;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923" name="Google Shape;923;p26"/>
          <p:cNvGrpSpPr/>
          <p:nvPr/>
        </p:nvGrpSpPr>
        <p:grpSpPr>
          <a:xfrm rot="10800000">
            <a:off x="7221517" y="-1342256"/>
            <a:ext cx="2532725" cy="1881750"/>
            <a:chOff x="7221517" y="-507956"/>
            <a:chExt cx="2532725" cy="1881750"/>
          </a:xfrm>
        </p:grpSpPr>
        <p:sp>
          <p:nvSpPr>
            <p:cNvPr id="924" name="Google Shape;924;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26"/>
          <p:cNvGrpSpPr/>
          <p:nvPr/>
        </p:nvGrpSpPr>
        <p:grpSpPr>
          <a:xfrm flipH="1" rot="10800000">
            <a:off x="-465158" y="-1342256"/>
            <a:ext cx="2532725" cy="1881750"/>
            <a:chOff x="7221517" y="-507956"/>
            <a:chExt cx="2532725" cy="1881750"/>
          </a:xfrm>
        </p:grpSpPr>
        <p:sp>
          <p:nvSpPr>
            <p:cNvPr id="935" name="Google Shape;935;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5" name="Shape 945"/>
        <p:cNvGrpSpPr/>
        <p:nvPr/>
      </p:nvGrpSpPr>
      <p:grpSpPr>
        <a:xfrm>
          <a:off x="0" y="0"/>
          <a:ext cx="0" cy="0"/>
          <a:chOff x="0" y="0"/>
          <a:chExt cx="0" cy="0"/>
        </a:xfrm>
      </p:grpSpPr>
      <p:sp>
        <p:nvSpPr>
          <p:cNvPr id="946" name="Google Shape;946;p27"/>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7" name="Google Shape;947;p2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48" name="Google Shape;948;p27"/>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9" name="Google Shape;949;p2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0" name="Google Shape;950;p27"/>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1" name="Google Shape;951;p2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52" name="Google Shape;952;p27"/>
          <p:cNvGrpSpPr/>
          <p:nvPr/>
        </p:nvGrpSpPr>
        <p:grpSpPr>
          <a:xfrm rot="10800000">
            <a:off x="6611267" y="3525019"/>
            <a:ext cx="2532725" cy="1881750"/>
            <a:chOff x="7221517" y="-507956"/>
            <a:chExt cx="2532725" cy="1881750"/>
          </a:xfrm>
        </p:grpSpPr>
        <p:sp>
          <p:nvSpPr>
            <p:cNvPr id="953" name="Google Shape;953;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27"/>
          <p:cNvGrpSpPr/>
          <p:nvPr/>
        </p:nvGrpSpPr>
        <p:grpSpPr>
          <a:xfrm>
            <a:off x="7078642" y="-256406"/>
            <a:ext cx="2532725" cy="1881750"/>
            <a:chOff x="7221517" y="-507956"/>
            <a:chExt cx="2532725" cy="1881750"/>
          </a:xfrm>
        </p:grpSpPr>
        <p:sp>
          <p:nvSpPr>
            <p:cNvPr id="964" name="Google Shape;964;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74" name="Shape 974"/>
        <p:cNvGrpSpPr/>
        <p:nvPr/>
      </p:nvGrpSpPr>
      <p:grpSpPr>
        <a:xfrm>
          <a:off x="0" y="0"/>
          <a:ext cx="0" cy="0"/>
          <a:chOff x="0" y="0"/>
          <a:chExt cx="0" cy="0"/>
        </a:xfrm>
      </p:grpSpPr>
      <p:sp>
        <p:nvSpPr>
          <p:cNvPr id="975" name="Google Shape;975;p28"/>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6" name="Google Shape;976;p28"/>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7" name="Google Shape;977;p28"/>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8" name="Google Shape;978;p28"/>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9" name="Google Shape;979;p28"/>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0" name="Google Shape;980;p28"/>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1" name="Google Shape;981;p28"/>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2" name="Google Shape;982;p28"/>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3" name="Google Shape;983;p28"/>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4" name="Google Shape;984;p28"/>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985" name="Google Shape;985;p28"/>
          <p:cNvGrpSpPr/>
          <p:nvPr/>
        </p:nvGrpSpPr>
        <p:grpSpPr>
          <a:xfrm rot="-10638711">
            <a:off x="-2374723" y="-345865"/>
            <a:ext cx="3485299" cy="1363521"/>
            <a:chOff x="5000328" y="4413931"/>
            <a:chExt cx="3485298" cy="1363521"/>
          </a:xfrm>
        </p:grpSpPr>
        <p:grpSp>
          <p:nvGrpSpPr>
            <p:cNvPr id="986" name="Google Shape;986;p28"/>
            <p:cNvGrpSpPr/>
            <p:nvPr/>
          </p:nvGrpSpPr>
          <p:grpSpPr>
            <a:xfrm>
              <a:off x="5000328" y="4413931"/>
              <a:ext cx="3485298" cy="1363521"/>
              <a:chOff x="4151828" y="2626856"/>
              <a:chExt cx="3485298" cy="1363521"/>
            </a:xfrm>
          </p:grpSpPr>
          <p:sp>
            <p:nvSpPr>
              <p:cNvPr id="987" name="Google Shape;987;p2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 name="Google Shape;996;p2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999" name="Shape 999"/>
        <p:cNvGrpSpPr/>
        <p:nvPr/>
      </p:nvGrpSpPr>
      <p:grpSpPr>
        <a:xfrm>
          <a:off x="0" y="0"/>
          <a:ext cx="0" cy="0"/>
          <a:chOff x="0" y="0"/>
          <a:chExt cx="0" cy="0"/>
        </a:xfrm>
      </p:grpSpPr>
      <p:sp>
        <p:nvSpPr>
          <p:cNvPr id="1000" name="Google Shape;1000;p29"/>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01" name="Google Shape;1001;p29"/>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2" name="Google Shape;1002;p29"/>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1003" name="Google Shape;1003;p29"/>
          <p:cNvGrpSpPr/>
          <p:nvPr/>
        </p:nvGrpSpPr>
        <p:grpSpPr>
          <a:xfrm>
            <a:off x="7372789" y="1086026"/>
            <a:ext cx="5036265" cy="4113315"/>
            <a:chOff x="4780389" y="2513201"/>
            <a:chExt cx="5036265" cy="4113315"/>
          </a:xfrm>
        </p:grpSpPr>
        <p:grpSp>
          <p:nvGrpSpPr>
            <p:cNvPr id="1004" name="Google Shape;1004;p29"/>
            <p:cNvGrpSpPr/>
            <p:nvPr/>
          </p:nvGrpSpPr>
          <p:grpSpPr>
            <a:xfrm>
              <a:off x="4780389" y="2513201"/>
              <a:ext cx="5036265" cy="4113315"/>
              <a:chOff x="4673664" y="2214101"/>
              <a:chExt cx="5036265" cy="4113315"/>
            </a:xfrm>
          </p:grpSpPr>
          <p:sp>
            <p:nvSpPr>
              <p:cNvPr id="1005" name="Google Shape;1005;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 name="Google Shape;1006;p29"/>
              <p:cNvGrpSpPr/>
              <p:nvPr/>
            </p:nvGrpSpPr>
            <p:grpSpPr>
              <a:xfrm>
                <a:off x="4673664" y="2214101"/>
                <a:ext cx="5036265" cy="4113315"/>
                <a:chOff x="4673664" y="2214101"/>
                <a:chExt cx="5036265" cy="4113315"/>
              </a:xfrm>
            </p:grpSpPr>
            <p:grpSp>
              <p:nvGrpSpPr>
                <p:cNvPr id="1007" name="Google Shape;1007;p29"/>
                <p:cNvGrpSpPr/>
                <p:nvPr/>
              </p:nvGrpSpPr>
              <p:grpSpPr>
                <a:xfrm>
                  <a:off x="4673664" y="2214101"/>
                  <a:ext cx="5036265" cy="4113315"/>
                  <a:chOff x="3825164" y="427026"/>
                  <a:chExt cx="5036265" cy="4113315"/>
                </a:xfrm>
              </p:grpSpPr>
              <p:sp>
                <p:nvSpPr>
                  <p:cNvPr id="1008" name="Google Shape;1008;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 name="Google Shape;1036;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4" name="Google Shape;1044;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29"/>
          <p:cNvGrpSpPr/>
          <p:nvPr/>
        </p:nvGrpSpPr>
        <p:grpSpPr>
          <a:xfrm>
            <a:off x="-2544736" y="-950637"/>
            <a:ext cx="5036265" cy="4113315"/>
            <a:chOff x="4780389" y="2513201"/>
            <a:chExt cx="5036265" cy="4113315"/>
          </a:xfrm>
        </p:grpSpPr>
        <p:grpSp>
          <p:nvGrpSpPr>
            <p:cNvPr id="1048" name="Google Shape;1048;p29"/>
            <p:cNvGrpSpPr/>
            <p:nvPr/>
          </p:nvGrpSpPr>
          <p:grpSpPr>
            <a:xfrm>
              <a:off x="4780389" y="2513201"/>
              <a:ext cx="5036265" cy="4113315"/>
              <a:chOff x="4673664" y="2214101"/>
              <a:chExt cx="5036265" cy="4113315"/>
            </a:xfrm>
          </p:grpSpPr>
          <p:sp>
            <p:nvSpPr>
              <p:cNvPr id="1049" name="Google Shape;1049;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9"/>
              <p:cNvGrpSpPr/>
              <p:nvPr/>
            </p:nvGrpSpPr>
            <p:grpSpPr>
              <a:xfrm>
                <a:off x="4673664" y="2214101"/>
                <a:ext cx="5036265" cy="4113315"/>
                <a:chOff x="4673664" y="2214101"/>
                <a:chExt cx="5036265" cy="4113315"/>
              </a:xfrm>
            </p:grpSpPr>
            <p:grpSp>
              <p:nvGrpSpPr>
                <p:cNvPr id="1051" name="Google Shape;1051;p29"/>
                <p:cNvGrpSpPr/>
                <p:nvPr/>
              </p:nvGrpSpPr>
              <p:grpSpPr>
                <a:xfrm>
                  <a:off x="4673664" y="2214101"/>
                  <a:ext cx="5036265" cy="4113315"/>
                  <a:chOff x="3825164" y="427026"/>
                  <a:chExt cx="5036265" cy="4113315"/>
                </a:xfrm>
              </p:grpSpPr>
              <p:sp>
                <p:nvSpPr>
                  <p:cNvPr id="1052" name="Google Shape;1052;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 name="Google Shape;1080;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8" name="Google Shape;1088;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1" name="Shape 1091"/>
        <p:cNvGrpSpPr/>
        <p:nvPr/>
      </p:nvGrpSpPr>
      <p:grpSpPr>
        <a:xfrm>
          <a:off x="0" y="0"/>
          <a:ext cx="0" cy="0"/>
          <a:chOff x="0" y="0"/>
          <a:chExt cx="0" cy="0"/>
        </a:xfrm>
      </p:grpSpPr>
      <p:pic>
        <p:nvPicPr>
          <p:cNvPr id="1092" name="Google Shape;1092;p30"/>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093" name="Google Shape;1093;p30"/>
          <p:cNvGrpSpPr/>
          <p:nvPr/>
        </p:nvGrpSpPr>
        <p:grpSpPr>
          <a:xfrm flipH="1">
            <a:off x="-884258" y="-507956"/>
            <a:ext cx="2532725" cy="1881750"/>
            <a:chOff x="7221517" y="-507956"/>
            <a:chExt cx="2532725" cy="1881750"/>
          </a:xfrm>
        </p:grpSpPr>
        <p:sp>
          <p:nvSpPr>
            <p:cNvPr id="1094" name="Google Shape;1094;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30"/>
          <p:cNvGrpSpPr/>
          <p:nvPr/>
        </p:nvGrpSpPr>
        <p:grpSpPr>
          <a:xfrm flipH="1">
            <a:off x="7421542" y="4092619"/>
            <a:ext cx="2532725" cy="1881750"/>
            <a:chOff x="7221517" y="-507956"/>
            <a:chExt cx="2532725" cy="1881750"/>
          </a:xfrm>
        </p:grpSpPr>
        <p:sp>
          <p:nvSpPr>
            <p:cNvPr id="1105" name="Google Shape;1105;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30"/>
          <p:cNvGrpSpPr/>
          <p:nvPr/>
        </p:nvGrpSpPr>
        <p:grpSpPr>
          <a:xfrm>
            <a:off x="1531525" y="4798375"/>
            <a:ext cx="76825" cy="76800"/>
            <a:chOff x="3104875" y="1099400"/>
            <a:chExt cx="76825" cy="76800"/>
          </a:xfrm>
        </p:grpSpPr>
        <p:sp>
          <p:nvSpPr>
            <p:cNvPr id="1116" name="Google Shape;1116;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30"/>
          <p:cNvGrpSpPr/>
          <p:nvPr/>
        </p:nvGrpSpPr>
        <p:grpSpPr>
          <a:xfrm>
            <a:off x="8745875" y="2533350"/>
            <a:ext cx="76825" cy="76800"/>
            <a:chOff x="3104875" y="1099400"/>
            <a:chExt cx="76825" cy="76800"/>
          </a:xfrm>
        </p:grpSpPr>
        <p:sp>
          <p:nvSpPr>
            <p:cNvPr id="1119" name="Google Shape;1119;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30"/>
          <p:cNvGrpSpPr/>
          <p:nvPr/>
        </p:nvGrpSpPr>
        <p:grpSpPr>
          <a:xfrm>
            <a:off x="3576600" y="215950"/>
            <a:ext cx="76825" cy="76800"/>
            <a:chOff x="3104875" y="1099400"/>
            <a:chExt cx="76825" cy="76800"/>
          </a:xfrm>
        </p:grpSpPr>
        <p:sp>
          <p:nvSpPr>
            <p:cNvPr id="1122" name="Google Shape;1122;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4" name="Google Shape;1124;p30"/>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 name="Shape 191"/>
        <p:cNvGrpSpPr/>
        <p:nvPr/>
      </p:nvGrpSpPr>
      <p:grpSpPr>
        <a:xfrm>
          <a:off x="0" y="0"/>
          <a:ext cx="0" cy="0"/>
          <a:chOff x="0" y="0"/>
          <a:chExt cx="0" cy="0"/>
        </a:xfrm>
      </p:grpSpPr>
      <p:sp>
        <p:nvSpPr>
          <p:cNvPr id="192" name="Google Shape;19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3" name="Google Shape;193;p4"/>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25" name="Shape 1125"/>
        <p:cNvGrpSpPr/>
        <p:nvPr/>
      </p:nvGrpSpPr>
      <p:grpSpPr>
        <a:xfrm>
          <a:off x="0" y="0"/>
          <a:ext cx="0" cy="0"/>
          <a:chOff x="0" y="0"/>
          <a:chExt cx="0" cy="0"/>
        </a:xfrm>
      </p:grpSpPr>
      <p:grpSp>
        <p:nvGrpSpPr>
          <p:cNvPr id="1126" name="Google Shape;1126;p31"/>
          <p:cNvGrpSpPr/>
          <p:nvPr/>
        </p:nvGrpSpPr>
        <p:grpSpPr>
          <a:xfrm>
            <a:off x="4780389" y="2513201"/>
            <a:ext cx="5036265" cy="4113315"/>
            <a:chOff x="4780389" y="2513201"/>
            <a:chExt cx="5036265" cy="4113315"/>
          </a:xfrm>
        </p:grpSpPr>
        <p:grpSp>
          <p:nvGrpSpPr>
            <p:cNvPr id="1127" name="Google Shape;1127;p31"/>
            <p:cNvGrpSpPr/>
            <p:nvPr/>
          </p:nvGrpSpPr>
          <p:grpSpPr>
            <a:xfrm>
              <a:off x="4780389" y="2513201"/>
              <a:ext cx="5036265" cy="4113315"/>
              <a:chOff x="4673664" y="2214101"/>
              <a:chExt cx="5036265" cy="4113315"/>
            </a:xfrm>
          </p:grpSpPr>
          <p:sp>
            <p:nvSpPr>
              <p:cNvPr id="1128" name="Google Shape;1128;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 name="Google Shape;1129;p31"/>
              <p:cNvGrpSpPr/>
              <p:nvPr/>
            </p:nvGrpSpPr>
            <p:grpSpPr>
              <a:xfrm>
                <a:off x="4673664" y="2214101"/>
                <a:ext cx="5036265" cy="4113315"/>
                <a:chOff x="4673664" y="2214101"/>
                <a:chExt cx="5036265" cy="4113315"/>
              </a:xfrm>
            </p:grpSpPr>
            <p:grpSp>
              <p:nvGrpSpPr>
                <p:cNvPr id="1130" name="Google Shape;1130;p31"/>
                <p:cNvGrpSpPr/>
                <p:nvPr/>
              </p:nvGrpSpPr>
              <p:grpSpPr>
                <a:xfrm>
                  <a:off x="4673664" y="2214101"/>
                  <a:ext cx="5036265" cy="4113315"/>
                  <a:chOff x="3825164" y="427026"/>
                  <a:chExt cx="5036265" cy="4113315"/>
                </a:xfrm>
              </p:grpSpPr>
              <p:sp>
                <p:nvSpPr>
                  <p:cNvPr id="1131" name="Google Shape;1131;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 name="Google Shape;1159;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7" name="Google Shape;1167;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31"/>
          <p:cNvGrpSpPr/>
          <p:nvPr/>
        </p:nvGrpSpPr>
        <p:grpSpPr>
          <a:xfrm>
            <a:off x="-3382536" y="-1517162"/>
            <a:ext cx="5036265" cy="4113315"/>
            <a:chOff x="4780389" y="2513201"/>
            <a:chExt cx="5036265" cy="4113315"/>
          </a:xfrm>
        </p:grpSpPr>
        <p:grpSp>
          <p:nvGrpSpPr>
            <p:cNvPr id="1171" name="Google Shape;1171;p31"/>
            <p:cNvGrpSpPr/>
            <p:nvPr/>
          </p:nvGrpSpPr>
          <p:grpSpPr>
            <a:xfrm>
              <a:off x="4780389" y="2513201"/>
              <a:ext cx="5036265" cy="4113315"/>
              <a:chOff x="4673664" y="2214101"/>
              <a:chExt cx="5036265" cy="4113315"/>
            </a:xfrm>
          </p:grpSpPr>
          <p:sp>
            <p:nvSpPr>
              <p:cNvPr id="1172" name="Google Shape;1172;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 name="Google Shape;1173;p31"/>
              <p:cNvGrpSpPr/>
              <p:nvPr/>
            </p:nvGrpSpPr>
            <p:grpSpPr>
              <a:xfrm>
                <a:off x="4673664" y="2214101"/>
                <a:ext cx="5036265" cy="4113315"/>
                <a:chOff x="4673664" y="2214101"/>
                <a:chExt cx="5036265" cy="4113315"/>
              </a:xfrm>
            </p:grpSpPr>
            <p:grpSp>
              <p:nvGrpSpPr>
                <p:cNvPr id="1174" name="Google Shape;1174;p31"/>
                <p:cNvGrpSpPr/>
                <p:nvPr/>
              </p:nvGrpSpPr>
              <p:grpSpPr>
                <a:xfrm>
                  <a:off x="4673664" y="2214101"/>
                  <a:ext cx="5036265" cy="4113315"/>
                  <a:chOff x="3825164" y="427026"/>
                  <a:chExt cx="5036265" cy="4113315"/>
                </a:xfrm>
              </p:grpSpPr>
              <p:sp>
                <p:nvSpPr>
                  <p:cNvPr id="1175" name="Google Shape;1175;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 name="Google Shape;1203;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1" name="Google Shape;1211;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31"/>
          <p:cNvGrpSpPr/>
          <p:nvPr/>
        </p:nvGrpSpPr>
        <p:grpSpPr>
          <a:xfrm>
            <a:off x="274225" y="2188525"/>
            <a:ext cx="76825" cy="76800"/>
            <a:chOff x="3104875" y="1099400"/>
            <a:chExt cx="76825" cy="76800"/>
          </a:xfrm>
        </p:grpSpPr>
        <p:sp>
          <p:nvSpPr>
            <p:cNvPr id="1215" name="Google Shape;1215;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31"/>
          <p:cNvGrpSpPr/>
          <p:nvPr/>
        </p:nvGrpSpPr>
        <p:grpSpPr>
          <a:xfrm>
            <a:off x="3783350" y="4781250"/>
            <a:ext cx="76825" cy="76800"/>
            <a:chOff x="3104875" y="1099400"/>
            <a:chExt cx="76825" cy="76800"/>
          </a:xfrm>
        </p:grpSpPr>
        <p:sp>
          <p:nvSpPr>
            <p:cNvPr id="1218" name="Google Shape;1218;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31"/>
          <p:cNvGrpSpPr/>
          <p:nvPr/>
        </p:nvGrpSpPr>
        <p:grpSpPr>
          <a:xfrm>
            <a:off x="7034175" y="263575"/>
            <a:ext cx="76825" cy="76800"/>
            <a:chOff x="3104875" y="1099400"/>
            <a:chExt cx="76825" cy="76800"/>
          </a:xfrm>
        </p:grpSpPr>
        <p:sp>
          <p:nvSpPr>
            <p:cNvPr id="1221" name="Google Shape;1221;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3" name="Google Shape;1223;p31"/>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224" name="Google Shape;1224;p31"/>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225" name="Google Shape;1225;p31"/>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226" name="Google Shape;1226;p31"/>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227" name="Google Shape;1227;p31"/>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31" name="Shape 1231"/>
        <p:cNvGrpSpPr/>
        <p:nvPr/>
      </p:nvGrpSpPr>
      <p:grpSpPr>
        <a:xfrm>
          <a:off x="0" y="0"/>
          <a:ext cx="0" cy="0"/>
          <a:chOff x="0" y="0"/>
          <a:chExt cx="0" cy="0"/>
        </a:xfrm>
      </p:grpSpPr>
      <p:sp>
        <p:nvSpPr>
          <p:cNvPr id="1232" name="Google Shape;1232;p33"/>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Clr>
                <a:srgbClr val="191919"/>
              </a:buClr>
              <a:buSzPts val="5200"/>
              <a:buNone/>
              <a:defRPr sz="96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233" name="Google Shape;1233;p33"/>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234" name="Google Shape;1234;p33"/>
          <p:cNvGrpSpPr/>
          <p:nvPr/>
        </p:nvGrpSpPr>
        <p:grpSpPr>
          <a:xfrm>
            <a:off x="4780389" y="2513201"/>
            <a:ext cx="5036265" cy="4113315"/>
            <a:chOff x="4780389" y="2513201"/>
            <a:chExt cx="5036265" cy="4113315"/>
          </a:xfrm>
        </p:grpSpPr>
        <p:grpSp>
          <p:nvGrpSpPr>
            <p:cNvPr id="1235" name="Google Shape;1235;p33"/>
            <p:cNvGrpSpPr/>
            <p:nvPr/>
          </p:nvGrpSpPr>
          <p:grpSpPr>
            <a:xfrm>
              <a:off x="4780389" y="2513201"/>
              <a:ext cx="5036265" cy="4113315"/>
              <a:chOff x="4673664" y="2214101"/>
              <a:chExt cx="5036265" cy="4113315"/>
            </a:xfrm>
          </p:grpSpPr>
          <p:sp>
            <p:nvSpPr>
              <p:cNvPr id="1236" name="Google Shape;1236;p3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 name="Google Shape;1237;p33"/>
              <p:cNvGrpSpPr/>
              <p:nvPr/>
            </p:nvGrpSpPr>
            <p:grpSpPr>
              <a:xfrm>
                <a:off x="4673664" y="2214101"/>
                <a:ext cx="5036265" cy="4113315"/>
                <a:chOff x="4673664" y="2214101"/>
                <a:chExt cx="5036265" cy="4113315"/>
              </a:xfrm>
            </p:grpSpPr>
            <p:grpSp>
              <p:nvGrpSpPr>
                <p:cNvPr id="1238" name="Google Shape;1238;p33"/>
                <p:cNvGrpSpPr/>
                <p:nvPr/>
              </p:nvGrpSpPr>
              <p:grpSpPr>
                <a:xfrm>
                  <a:off x="4673664" y="2214101"/>
                  <a:ext cx="5036265" cy="4113315"/>
                  <a:chOff x="3825164" y="427026"/>
                  <a:chExt cx="5036265" cy="4113315"/>
                </a:xfrm>
              </p:grpSpPr>
              <p:sp>
                <p:nvSpPr>
                  <p:cNvPr id="1239" name="Google Shape;1239;p3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 name="Google Shape;1267;p3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75" name="Google Shape;1275;p3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33"/>
          <p:cNvGrpSpPr/>
          <p:nvPr/>
        </p:nvGrpSpPr>
        <p:grpSpPr>
          <a:xfrm>
            <a:off x="-3382536" y="-1517162"/>
            <a:ext cx="5036265" cy="4113315"/>
            <a:chOff x="4780389" y="2513201"/>
            <a:chExt cx="5036265" cy="4113315"/>
          </a:xfrm>
        </p:grpSpPr>
        <p:grpSp>
          <p:nvGrpSpPr>
            <p:cNvPr id="1279" name="Google Shape;1279;p33"/>
            <p:cNvGrpSpPr/>
            <p:nvPr/>
          </p:nvGrpSpPr>
          <p:grpSpPr>
            <a:xfrm>
              <a:off x="4780389" y="2513201"/>
              <a:ext cx="5036265" cy="4113315"/>
              <a:chOff x="4673664" y="2214101"/>
              <a:chExt cx="5036265" cy="4113315"/>
            </a:xfrm>
          </p:grpSpPr>
          <p:sp>
            <p:nvSpPr>
              <p:cNvPr id="1280" name="Google Shape;1280;p3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 name="Google Shape;1281;p33"/>
              <p:cNvGrpSpPr/>
              <p:nvPr/>
            </p:nvGrpSpPr>
            <p:grpSpPr>
              <a:xfrm>
                <a:off x="4673664" y="2214101"/>
                <a:ext cx="5036265" cy="4113315"/>
                <a:chOff x="4673664" y="2214101"/>
                <a:chExt cx="5036265" cy="4113315"/>
              </a:xfrm>
            </p:grpSpPr>
            <p:grpSp>
              <p:nvGrpSpPr>
                <p:cNvPr id="1282" name="Google Shape;1282;p33"/>
                <p:cNvGrpSpPr/>
                <p:nvPr/>
              </p:nvGrpSpPr>
              <p:grpSpPr>
                <a:xfrm>
                  <a:off x="4673664" y="2214101"/>
                  <a:ext cx="5036265" cy="4113315"/>
                  <a:chOff x="3825164" y="427026"/>
                  <a:chExt cx="5036265" cy="4113315"/>
                </a:xfrm>
              </p:grpSpPr>
              <p:sp>
                <p:nvSpPr>
                  <p:cNvPr id="1283" name="Google Shape;1283;p3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 name="Google Shape;1311;p3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19" name="Google Shape;1319;p3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22" name="Shape 1322"/>
        <p:cNvGrpSpPr/>
        <p:nvPr/>
      </p:nvGrpSpPr>
      <p:grpSpPr>
        <a:xfrm>
          <a:off x="0" y="0"/>
          <a:ext cx="0" cy="0"/>
          <a:chOff x="0" y="0"/>
          <a:chExt cx="0" cy="0"/>
        </a:xfrm>
      </p:grpSpPr>
      <p:sp>
        <p:nvSpPr>
          <p:cNvPr id="1323" name="Google Shape;1323;p34"/>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24" name="Google Shape;1324;p34"/>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325" name="Google Shape;1325;p34"/>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26" name="Google Shape;1326;p34"/>
          <p:cNvGrpSpPr/>
          <p:nvPr/>
        </p:nvGrpSpPr>
        <p:grpSpPr>
          <a:xfrm>
            <a:off x="5175689" y="2774776"/>
            <a:ext cx="5036265" cy="4113315"/>
            <a:chOff x="4780389" y="2513201"/>
            <a:chExt cx="5036265" cy="4113315"/>
          </a:xfrm>
        </p:grpSpPr>
        <p:grpSp>
          <p:nvGrpSpPr>
            <p:cNvPr id="1327" name="Google Shape;1327;p34"/>
            <p:cNvGrpSpPr/>
            <p:nvPr/>
          </p:nvGrpSpPr>
          <p:grpSpPr>
            <a:xfrm>
              <a:off x="4780389" y="2513201"/>
              <a:ext cx="5036265" cy="4113315"/>
              <a:chOff x="4673664" y="2214101"/>
              <a:chExt cx="5036265" cy="4113315"/>
            </a:xfrm>
          </p:grpSpPr>
          <p:sp>
            <p:nvSpPr>
              <p:cNvPr id="1328" name="Google Shape;1328;p3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 name="Google Shape;1329;p34"/>
              <p:cNvGrpSpPr/>
              <p:nvPr/>
            </p:nvGrpSpPr>
            <p:grpSpPr>
              <a:xfrm>
                <a:off x="4673664" y="2214101"/>
                <a:ext cx="5036265" cy="4113315"/>
                <a:chOff x="4673664" y="2214101"/>
                <a:chExt cx="5036265" cy="4113315"/>
              </a:xfrm>
            </p:grpSpPr>
            <p:grpSp>
              <p:nvGrpSpPr>
                <p:cNvPr id="1330" name="Google Shape;1330;p34"/>
                <p:cNvGrpSpPr/>
                <p:nvPr/>
              </p:nvGrpSpPr>
              <p:grpSpPr>
                <a:xfrm>
                  <a:off x="4673664" y="2214101"/>
                  <a:ext cx="5036265" cy="4113315"/>
                  <a:chOff x="3825164" y="427026"/>
                  <a:chExt cx="5036265" cy="4113315"/>
                </a:xfrm>
              </p:grpSpPr>
              <p:sp>
                <p:nvSpPr>
                  <p:cNvPr id="1331" name="Google Shape;1331;p3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 name="Google Shape;1359;p3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67" name="Google Shape;1367;p3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34"/>
          <p:cNvGrpSpPr/>
          <p:nvPr/>
        </p:nvGrpSpPr>
        <p:grpSpPr>
          <a:xfrm>
            <a:off x="2951589" y="-2707787"/>
            <a:ext cx="5036265" cy="4113315"/>
            <a:chOff x="4780389" y="2513201"/>
            <a:chExt cx="5036265" cy="4113315"/>
          </a:xfrm>
        </p:grpSpPr>
        <p:grpSp>
          <p:nvGrpSpPr>
            <p:cNvPr id="1371" name="Google Shape;1371;p34"/>
            <p:cNvGrpSpPr/>
            <p:nvPr/>
          </p:nvGrpSpPr>
          <p:grpSpPr>
            <a:xfrm>
              <a:off x="4780389" y="2513201"/>
              <a:ext cx="5036265" cy="4113315"/>
              <a:chOff x="4673664" y="2214101"/>
              <a:chExt cx="5036265" cy="4113315"/>
            </a:xfrm>
          </p:grpSpPr>
          <p:sp>
            <p:nvSpPr>
              <p:cNvPr id="1372" name="Google Shape;1372;p3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 name="Google Shape;1373;p34"/>
              <p:cNvGrpSpPr/>
              <p:nvPr/>
            </p:nvGrpSpPr>
            <p:grpSpPr>
              <a:xfrm>
                <a:off x="4673664" y="2214101"/>
                <a:ext cx="5036265" cy="4113315"/>
                <a:chOff x="4673664" y="2214101"/>
                <a:chExt cx="5036265" cy="4113315"/>
              </a:xfrm>
            </p:grpSpPr>
            <p:grpSp>
              <p:nvGrpSpPr>
                <p:cNvPr id="1374" name="Google Shape;1374;p34"/>
                <p:cNvGrpSpPr/>
                <p:nvPr/>
              </p:nvGrpSpPr>
              <p:grpSpPr>
                <a:xfrm>
                  <a:off x="4673664" y="2214101"/>
                  <a:ext cx="5036265" cy="4113315"/>
                  <a:chOff x="3825164" y="427026"/>
                  <a:chExt cx="5036265" cy="4113315"/>
                </a:xfrm>
              </p:grpSpPr>
              <p:sp>
                <p:nvSpPr>
                  <p:cNvPr id="1375" name="Google Shape;1375;p3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 name="Google Shape;1403;p3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11" name="Google Shape;1411;p3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14" name="Shape 1414"/>
        <p:cNvGrpSpPr/>
        <p:nvPr/>
      </p:nvGrpSpPr>
      <p:grpSpPr>
        <a:xfrm>
          <a:off x="0" y="0"/>
          <a:ext cx="0" cy="0"/>
          <a:chOff x="0" y="0"/>
          <a:chExt cx="0" cy="0"/>
        </a:xfrm>
      </p:grpSpPr>
      <p:sp>
        <p:nvSpPr>
          <p:cNvPr id="1415" name="Google Shape;1415;p3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16" name="Google Shape;1416;p35"/>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417" name="Google Shape;1417;p35"/>
          <p:cNvGrpSpPr/>
          <p:nvPr/>
        </p:nvGrpSpPr>
        <p:grpSpPr>
          <a:xfrm>
            <a:off x="8354016" y="-383869"/>
            <a:ext cx="1346076" cy="1863864"/>
            <a:chOff x="8354016" y="-383869"/>
            <a:chExt cx="1346076" cy="1863864"/>
          </a:xfrm>
        </p:grpSpPr>
        <p:sp>
          <p:nvSpPr>
            <p:cNvPr id="1418" name="Google Shape;1418;p35"/>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5"/>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5"/>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5"/>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5"/>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5"/>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5"/>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5"/>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26" name="Shape 1426"/>
        <p:cNvGrpSpPr/>
        <p:nvPr/>
      </p:nvGrpSpPr>
      <p:grpSpPr>
        <a:xfrm>
          <a:off x="0" y="0"/>
          <a:ext cx="0" cy="0"/>
          <a:chOff x="0" y="0"/>
          <a:chExt cx="0" cy="0"/>
        </a:xfrm>
      </p:grpSpPr>
      <p:sp>
        <p:nvSpPr>
          <p:cNvPr id="1427" name="Google Shape;1427;p3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28" name="Google Shape;1428;p36"/>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29" name="Google Shape;1429;p36"/>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30" name="Google Shape;1430;p36"/>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31" name="Google Shape;1431;p36"/>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432" name="Google Shape;1432;p36"/>
          <p:cNvGrpSpPr/>
          <p:nvPr/>
        </p:nvGrpSpPr>
        <p:grpSpPr>
          <a:xfrm>
            <a:off x="7421542" y="-507956"/>
            <a:ext cx="2532725" cy="1881750"/>
            <a:chOff x="7221517" y="-507956"/>
            <a:chExt cx="2532725" cy="1881750"/>
          </a:xfrm>
        </p:grpSpPr>
        <p:sp>
          <p:nvSpPr>
            <p:cNvPr id="1433" name="Google Shape;1433;p3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36"/>
          <p:cNvGrpSpPr/>
          <p:nvPr/>
        </p:nvGrpSpPr>
        <p:grpSpPr>
          <a:xfrm>
            <a:off x="-884258" y="4092619"/>
            <a:ext cx="2532725" cy="1881750"/>
            <a:chOff x="7221517" y="-507956"/>
            <a:chExt cx="2532725" cy="1881750"/>
          </a:xfrm>
        </p:grpSpPr>
        <p:sp>
          <p:nvSpPr>
            <p:cNvPr id="1444" name="Google Shape;1444;p3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54" name="Shape 1454"/>
        <p:cNvGrpSpPr/>
        <p:nvPr/>
      </p:nvGrpSpPr>
      <p:grpSpPr>
        <a:xfrm>
          <a:off x="0" y="0"/>
          <a:ext cx="0" cy="0"/>
          <a:chOff x="0" y="0"/>
          <a:chExt cx="0" cy="0"/>
        </a:xfrm>
      </p:grpSpPr>
      <p:sp>
        <p:nvSpPr>
          <p:cNvPr id="1455" name="Google Shape;1455;p3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1456" name="Google Shape;1456;p37"/>
          <p:cNvGrpSpPr/>
          <p:nvPr/>
        </p:nvGrpSpPr>
        <p:grpSpPr>
          <a:xfrm>
            <a:off x="8354016" y="-383869"/>
            <a:ext cx="1346076" cy="1863864"/>
            <a:chOff x="8354016" y="-383869"/>
            <a:chExt cx="1346076" cy="1863864"/>
          </a:xfrm>
        </p:grpSpPr>
        <p:sp>
          <p:nvSpPr>
            <p:cNvPr id="1457" name="Google Shape;1457;p37"/>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7"/>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7"/>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7"/>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7"/>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7"/>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7"/>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7"/>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 name="Google Shape;1465;p37"/>
          <p:cNvSpPr/>
          <p:nvPr/>
        </p:nvSpPr>
        <p:spPr>
          <a:xfrm flipH="1" rot="10515695">
            <a:off x="8362734" y="-200627"/>
            <a:ext cx="57045" cy="57045"/>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66" name="Shape 1466"/>
        <p:cNvGrpSpPr/>
        <p:nvPr/>
      </p:nvGrpSpPr>
      <p:grpSpPr>
        <a:xfrm>
          <a:off x="0" y="0"/>
          <a:ext cx="0" cy="0"/>
          <a:chOff x="0" y="0"/>
          <a:chExt cx="0" cy="0"/>
        </a:xfrm>
      </p:grpSpPr>
      <p:sp>
        <p:nvSpPr>
          <p:cNvPr id="1467" name="Google Shape;1467;p38"/>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68" name="Google Shape;1468;p38"/>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1469" name="Google Shape;1469;p38"/>
          <p:cNvGrpSpPr/>
          <p:nvPr/>
        </p:nvGrpSpPr>
        <p:grpSpPr>
          <a:xfrm>
            <a:off x="5478864" y="2056701"/>
            <a:ext cx="5036265" cy="4113315"/>
            <a:chOff x="4780389" y="2513201"/>
            <a:chExt cx="5036265" cy="4113315"/>
          </a:xfrm>
        </p:grpSpPr>
        <p:grpSp>
          <p:nvGrpSpPr>
            <p:cNvPr id="1470" name="Google Shape;1470;p38"/>
            <p:cNvGrpSpPr/>
            <p:nvPr/>
          </p:nvGrpSpPr>
          <p:grpSpPr>
            <a:xfrm>
              <a:off x="4780389" y="2513201"/>
              <a:ext cx="5036265" cy="4113315"/>
              <a:chOff x="4673664" y="2214101"/>
              <a:chExt cx="5036265" cy="4113315"/>
            </a:xfrm>
          </p:grpSpPr>
          <p:sp>
            <p:nvSpPr>
              <p:cNvPr id="1471" name="Google Shape;1471;p3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 name="Google Shape;1472;p38"/>
              <p:cNvGrpSpPr/>
              <p:nvPr/>
            </p:nvGrpSpPr>
            <p:grpSpPr>
              <a:xfrm>
                <a:off x="4673664" y="2214101"/>
                <a:ext cx="5036265" cy="4113315"/>
                <a:chOff x="4673664" y="2214101"/>
                <a:chExt cx="5036265" cy="4113315"/>
              </a:xfrm>
            </p:grpSpPr>
            <p:grpSp>
              <p:nvGrpSpPr>
                <p:cNvPr id="1473" name="Google Shape;1473;p38"/>
                <p:cNvGrpSpPr/>
                <p:nvPr/>
              </p:nvGrpSpPr>
              <p:grpSpPr>
                <a:xfrm>
                  <a:off x="4673664" y="2214101"/>
                  <a:ext cx="5036265" cy="4113315"/>
                  <a:chOff x="3825164" y="427026"/>
                  <a:chExt cx="5036265" cy="4113315"/>
                </a:xfrm>
              </p:grpSpPr>
              <p:sp>
                <p:nvSpPr>
                  <p:cNvPr id="1474" name="Google Shape;1474;p3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 name="Google Shape;1502;p3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10" name="Google Shape;1510;p3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38"/>
          <p:cNvGrpSpPr/>
          <p:nvPr/>
        </p:nvGrpSpPr>
        <p:grpSpPr>
          <a:xfrm>
            <a:off x="-128336" y="-2516262"/>
            <a:ext cx="5036265" cy="4113315"/>
            <a:chOff x="4780389" y="2513201"/>
            <a:chExt cx="5036265" cy="4113315"/>
          </a:xfrm>
        </p:grpSpPr>
        <p:grpSp>
          <p:nvGrpSpPr>
            <p:cNvPr id="1514" name="Google Shape;1514;p38"/>
            <p:cNvGrpSpPr/>
            <p:nvPr/>
          </p:nvGrpSpPr>
          <p:grpSpPr>
            <a:xfrm>
              <a:off x="4780389" y="2513201"/>
              <a:ext cx="5036265" cy="4113315"/>
              <a:chOff x="4673664" y="2214101"/>
              <a:chExt cx="5036265" cy="4113315"/>
            </a:xfrm>
          </p:grpSpPr>
          <p:sp>
            <p:nvSpPr>
              <p:cNvPr id="1515" name="Google Shape;1515;p3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6" name="Google Shape;1516;p38"/>
              <p:cNvGrpSpPr/>
              <p:nvPr/>
            </p:nvGrpSpPr>
            <p:grpSpPr>
              <a:xfrm>
                <a:off x="4673664" y="2214101"/>
                <a:ext cx="5036265" cy="4113315"/>
                <a:chOff x="4673664" y="2214101"/>
                <a:chExt cx="5036265" cy="4113315"/>
              </a:xfrm>
            </p:grpSpPr>
            <p:grpSp>
              <p:nvGrpSpPr>
                <p:cNvPr id="1517" name="Google Shape;1517;p38"/>
                <p:cNvGrpSpPr/>
                <p:nvPr/>
              </p:nvGrpSpPr>
              <p:grpSpPr>
                <a:xfrm>
                  <a:off x="4673664" y="2214101"/>
                  <a:ext cx="5036265" cy="4113315"/>
                  <a:chOff x="3825164" y="427026"/>
                  <a:chExt cx="5036265" cy="4113315"/>
                </a:xfrm>
              </p:grpSpPr>
              <p:sp>
                <p:nvSpPr>
                  <p:cNvPr id="1518" name="Google Shape;1518;p3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6" name="Google Shape;1546;p3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54" name="Google Shape;1554;p3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57" name="Shape 1557"/>
        <p:cNvGrpSpPr/>
        <p:nvPr/>
      </p:nvGrpSpPr>
      <p:grpSpPr>
        <a:xfrm>
          <a:off x="0" y="0"/>
          <a:ext cx="0" cy="0"/>
          <a:chOff x="0" y="0"/>
          <a:chExt cx="0" cy="0"/>
        </a:xfrm>
      </p:grpSpPr>
      <p:sp>
        <p:nvSpPr>
          <p:cNvPr id="1558" name="Google Shape;1558;p39"/>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8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1559" name="Google Shape;1559;p39"/>
          <p:cNvGrpSpPr/>
          <p:nvPr/>
        </p:nvGrpSpPr>
        <p:grpSpPr>
          <a:xfrm>
            <a:off x="5478864" y="2056701"/>
            <a:ext cx="5036265" cy="4113315"/>
            <a:chOff x="4780389" y="2513201"/>
            <a:chExt cx="5036265" cy="4113315"/>
          </a:xfrm>
        </p:grpSpPr>
        <p:grpSp>
          <p:nvGrpSpPr>
            <p:cNvPr id="1560" name="Google Shape;1560;p39"/>
            <p:cNvGrpSpPr/>
            <p:nvPr/>
          </p:nvGrpSpPr>
          <p:grpSpPr>
            <a:xfrm>
              <a:off x="4780389" y="2513201"/>
              <a:ext cx="5036265" cy="4113315"/>
              <a:chOff x="4673664" y="2214101"/>
              <a:chExt cx="5036265" cy="4113315"/>
            </a:xfrm>
          </p:grpSpPr>
          <p:sp>
            <p:nvSpPr>
              <p:cNvPr id="1561" name="Google Shape;1561;p3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2" name="Google Shape;1562;p39"/>
              <p:cNvGrpSpPr/>
              <p:nvPr/>
            </p:nvGrpSpPr>
            <p:grpSpPr>
              <a:xfrm>
                <a:off x="4673664" y="2214101"/>
                <a:ext cx="5036265" cy="4113315"/>
                <a:chOff x="4673664" y="2214101"/>
                <a:chExt cx="5036265" cy="4113315"/>
              </a:xfrm>
            </p:grpSpPr>
            <p:grpSp>
              <p:nvGrpSpPr>
                <p:cNvPr id="1563" name="Google Shape;1563;p39"/>
                <p:cNvGrpSpPr/>
                <p:nvPr/>
              </p:nvGrpSpPr>
              <p:grpSpPr>
                <a:xfrm>
                  <a:off x="4673664" y="2214101"/>
                  <a:ext cx="5036265" cy="4113315"/>
                  <a:chOff x="3825164" y="427026"/>
                  <a:chExt cx="5036265" cy="4113315"/>
                </a:xfrm>
              </p:grpSpPr>
              <p:sp>
                <p:nvSpPr>
                  <p:cNvPr id="1564" name="Google Shape;1564;p3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2" name="Google Shape;1592;p3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00" name="Google Shape;1600;p3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39"/>
          <p:cNvGrpSpPr/>
          <p:nvPr/>
        </p:nvGrpSpPr>
        <p:grpSpPr>
          <a:xfrm>
            <a:off x="-128336" y="-2516262"/>
            <a:ext cx="5036265" cy="4113315"/>
            <a:chOff x="4780389" y="2513201"/>
            <a:chExt cx="5036265" cy="4113315"/>
          </a:xfrm>
        </p:grpSpPr>
        <p:grpSp>
          <p:nvGrpSpPr>
            <p:cNvPr id="1604" name="Google Shape;1604;p39"/>
            <p:cNvGrpSpPr/>
            <p:nvPr/>
          </p:nvGrpSpPr>
          <p:grpSpPr>
            <a:xfrm>
              <a:off x="4780389" y="2513201"/>
              <a:ext cx="5036265" cy="4113315"/>
              <a:chOff x="4673664" y="2214101"/>
              <a:chExt cx="5036265" cy="4113315"/>
            </a:xfrm>
          </p:grpSpPr>
          <p:sp>
            <p:nvSpPr>
              <p:cNvPr id="1605" name="Google Shape;1605;p3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6" name="Google Shape;1606;p39"/>
              <p:cNvGrpSpPr/>
              <p:nvPr/>
            </p:nvGrpSpPr>
            <p:grpSpPr>
              <a:xfrm>
                <a:off x="4673664" y="2214101"/>
                <a:ext cx="5036265" cy="4113315"/>
                <a:chOff x="4673664" y="2214101"/>
                <a:chExt cx="5036265" cy="4113315"/>
              </a:xfrm>
            </p:grpSpPr>
            <p:grpSp>
              <p:nvGrpSpPr>
                <p:cNvPr id="1607" name="Google Shape;1607;p39"/>
                <p:cNvGrpSpPr/>
                <p:nvPr/>
              </p:nvGrpSpPr>
              <p:grpSpPr>
                <a:xfrm>
                  <a:off x="4673664" y="2214101"/>
                  <a:ext cx="5036265" cy="4113315"/>
                  <a:chOff x="3825164" y="427026"/>
                  <a:chExt cx="5036265" cy="4113315"/>
                </a:xfrm>
              </p:grpSpPr>
              <p:sp>
                <p:nvSpPr>
                  <p:cNvPr id="1608" name="Google Shape;1608;p3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6" name="Google Shape;1636;p3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44" name="Google Shape;1644;p3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47" name="Shape 1647"/>
        <p:cNvGrpSpPr/>
        <p:nvPr/>
      </p:nvGrpSpPr>
      <p:grpSpPr>
        <a:xfrm>
          <a:off x="0" y="0"/>
          <a:ext cx="0" cy="0"/>
          <a:chOff x="0" y="0"/>
          <a:chExt cx="0" cy="0"/>
        </a:xfrm>
      </p:grpSpPr>
      <p:sp>
        <p:nvSpPr>
          <p:cNvPr id="1648" name="Google Shape;1648;p40"/>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1649" name="Google Shape;1649;p40"/>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50" name="Shape 1650"/>
        <p:cNvGrpSpPr/>
        <p:nvPr/>
      </p:nvGrpSpPr>
      <p:grpSpPr>
        <a:xfrm>
          <a:off x="0" y="0"/>
          <a:ext cx="0" cy="0"/>
          <a:chOff x="0" y="0"/>
          <a:chExt cx="0" cy="0"/>
        </a:xfrm>
      </p:grpSpPr>
      <p:sp>
        <p:nvSpPr>
          <p:cNvPr id="1651" name="Google Shape;1651;p41"/>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1652" name="Google Shape;1652;p41"/>
          <p:cNvGrpSpPr/>
          <p:nvPr/>
        </p:nvGrpSpPr>
        <p:grpSpPr>
          <a:xfrm rot="10800000">
            <a:off x="6825617" y="-226461"/>
            <a:ext cx="3485298" cy="1363521"/>
            <a:chOff x="5000328" y="4413931"/>
            <a:chExt cx="3485298" cy="1363521"/>
          </a:xfrm>
        </p:grpSpPr>
        <p:grpSp>
          <p:nvGrpSpPr>
            <p:cNvPr id="1653" name="Google Shape;1653;p41"/>
            <p:cNvGrpSpPr/>
            <p:nvPr/>
          </p:nvGrpSpPr>
          <p:grpSpPr>
            <a:xfrm>
              <a:off x="5000328" y="4413931"/>
              <a:ext cx="3485298" cy="1363521"/>
              <a:chOff x="4151828" y="2626856"/>
              <a:chExt cx="3485298" cy="1363521"/>
            </a:xfrm>
          </p:grpSpPr>
          <p:sp>
            <p:nvSpPr>
              <p:cNvPr id="1654" name="Google Shape;1654;p4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3" name="Google Shape;1663;p4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sp>
        <p:nvSpPr>
          <p:cNvPr id="204" name="Google Shape;204;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5"/>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5"/>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5"/>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8" name="Google Shape;208;p5"/>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66" name="Shape 1666"/>
        <p:cNvGrpSpPr/>
        <p:nvPr/>
      </p:nvGrpSpPr>
      <p:grpSpPr>
        <a:xfrm>
          <a:off x="0" y="0"/>
          <a:ext cx="0" cy="0"/>
          <a:chOff x="0" y="0"/>
          <a:chExt cx="0" cy="0"/>
        </a:xfrm>
      </p:grpSpPr>
      <p:sp>
        <p:nvSpPr>
          <p:cNvPr id="1667" name="Google Shape;1667;p42"/>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82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668" name="Google Shape;1668;p42"/>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669" name="Google Shape;1669;p42"/>
          <p:cNvGrpSpPr/>
          <p:nvPr/>
        </p:nvGrpSpPr>
        <p:grpSpPr>
          <a:xfrm rot="10800000">
            <a:off x="4305914" y="3662226"/>
            <a:ext cx="5036265" cy="4113315"/>
            <a:chOff x="4780389" y="2513201"/>
            <a:chExt cx="5036265" cy="4113315"/>
          </a:xfrm>
        </p:grpSpPr>
        <p:grpSp>
          <p:nvGrpSpPr>
            <p:cNvPr id="1670" name="Google Shape;1670;p42"/>
            <p:cNvGrpSpPr/>
            <p:nvPr/>
          </p:nvGrpSpPr>
          <p:grpSpPr>
            <a:xfrm>
              <a:off x="4780389" y="2513201"/>
              <a:ext cx="5036265" cy="4113315"/>
              <a:chOff x="4673664" y="2214101"/>
              <a:chExt cx="5036265" cy="4113315"/>
            </a:xfrm>
          </p:grpSpPr>
          <p:sp>
            <p:nvSpPr>
              <p:cNvPr id="1671" name="Google Shape;1671;p4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2" name="Google Shape;1672;p42"/>
              <p:cNvGrpSpPr/>
              <p:nvPr/>
            </p:nvGrpSpPr>
            <p:grpSpPr>
              <a:xfrm>
                <a:off x="4673664" y="2214101"/>
                <a:ext cx="5036265" cy="4113315"/>
                <a:chOff x="4673664" y="2214101"/>
                <a:chExt cx="5036265" cy="4113315"/>
              </a:xfrm>
            </p:grpSpPr>
            <p:grpSp>
              <p:nvGrpSpPr>
                <p:cNvPr id="1673" name="Google Shape;1673;p42"/>
                <p:cNvGrpSpPr/>
                <p:nvPr/>
              </p:nvGrpSpPr>
              <p:grpSpPr>
                <a:xfrm>
                  <a:off x="4673664" y="2214101"/>
                  <a:ext cx="5036265" cy="4113315"/>
                  <a:chOff x="3825164" y="427026"/>
                  <a:chExt cx="5036265" cy="4113315"/>
                </a:xfrm>
              </p:grpSpPr>
              <p:sp>
                <p:nvSpPr>
                  <p:cNvPr id="1674" name="Google Shape;1674;p4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2" name="Google Shape;1702;p4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10" name="Google Shape;1710;p4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42"/>
          <p:cNvGrpSpPr/>
          <p:nvPr/>
        </p:nvGrpSpPr>
        <p:grpSpPr>
          <a:xfrm>
            <a:off x="-128336" y="-2516262"/>
            <a:ext cx="5036265" cy="4113315"/>
            <a:chOff x="4780389" y="2513201"/>
            <a:chExt cx="5036265" cy="4113315"/>
          </a:xfrm>
        </p:grpSpPr>
        <p:grpSp>
          <p:nvGrpSpPr>
            <p:cNvPr id="1714" name="Google Shape;1714;p42"/>
            <p:cNvGrpSpPr/>
            <p:nvPr/>
          </p:nvGrpSpPr>
          <p:grpSpPr>
            <a:xfrm>
              <a:off x="4780389" y="2513201"/>
              <a:ext cx="5036265" cy="4113315"/>
              <a:chOff x="4673664" y="2214101"/>
              <a:chExt cx="5036265" cy="4113315"/>
            </a:xfrm>
          </p:grpSpPr>
          <p:sp>
            <p:nvSpPr>
              <p:cNvPr id="1715" name="Google Shape;1715;p4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6" name="Google Shape;1716;p42"/>
              <p:cNvGrpSpPr/>
              <p:nvPr/>
            </p:nvGrpSpPr>
            <p:grpSpPr>
              <a:xfrm>
                <a:off x="4673664" y="2214101"/>
                <a:ext cx="5036265" cy="4113315"/>
                <a:chOff x="4673664" y="2214101"/>
                <a:chExt cx="5036265" cy="4113315"/>
              </a:xfrm>
            </p:grpSpPr>
            <p:grpSp>
              <p:nvGrpSpPr>
                <p:cNvPr id="1717" name="Google Shape;1717;p42"/>
                <p:cNvGrpSpPr/>
                <p:nvPr/>
              </p:nvGrpSpPr>
              <p:grpSpPr>
                <a:xfrm>
                  <a:off x="4673664" y="2214101"/>
                  <a:ext cx="5036265" cy="4113315"/>
                  <a:chOff x="3825164" y="427026"/>
                  <a:chExt cx="5036265" cy="4113315"/>
                </a:xfrm>
              </p:grpSpPr>
              <p:sp>
                <p:nvSpPr>
                  <p:cNvPr id="1718" name="Google Shape;1718;p4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6" name="Google Shape;1746;p4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54" name="Google Shape;1754;p4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757" name="Shape 1757"/>
        <p:cNvGrpSpPr/>
        <p:nvPr/>
      </p:nvGrpSpPr>
      <p:grpSpPr>
        <a:xfrm>
          <a:off x="0" y="0"/>
          <a:ext cx="0" cy="0"/>
          <a:chOff x="0" y="0"/>
          <a:chExt cx="0" cy="0"/>
        </a:xfrm>
      </p:grpSpPr>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758" name="Shape 1758"/>
        <p:cNvGrpSpPr/>
        <p:nvPr/>
      </p:nvGrpSpPr>
      <p:grpSpPr>
        <a:xfrm>
          <a:off x="0" y="0"/>
          <a:ext cx="0" cy="0"/>
          <a:chOff x="0" y="0"/>
          <a:chExt cx="0" cy="0"/>
        </a:xfrm>
      </p:grpSpPr>
      <p:sp>
        <p:nvSpPr>
          <p:cNvPr id="1759" name="Google Shape;1759;p4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60" name="Google Shape;1760;p44"/>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1" name="Google Shape;1761;p44"/>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62" name="Google Shape;1762;p44"/>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63" name="Google Shape;1763;p44"/>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4" name="Google Shape;1764;p44"/>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65" name="Google Shape;1765;p44"/>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66" name="Google Shape;1766;p44"/>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7" name="Google Shape;1767;p44"/>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68" name="Google Shape;1768;p44"/>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69" name="Google Shape;1769;p44"/>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0" name="Google Shape;1770;p44"/>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71" name="Google Shape;1771;p44"/>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72" name="Google Shape;1772;p44"/>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3" name="Google Shape;1773;p44"/>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74" name="Google Shape;1774;p44"/>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775" name="Google Shape;1775;p44"/>
          <p:cNvGrpSpPr/>
          <p:nvPr/>
        </p:nvGrpSpPr>
        <p:grpSpPr>
          <a:xfrm>
            <a:off x="-3773061" y="-978862"/>
            <a:ext cx="5036265" cy="4113315"/>
            <a:chOff x="4780389" y="2513201"/>
            <a:chExt cx="5036265" cy="4113315"/>
          </a:xfrm>
        </p:grpSpPr>
        <p:grpSp>
          <p:nvGrpSpPr>
            <p:cNvPr id="1776" name="Google Shape;1776;p44"/>
            <p:cNvGrpSpPr/>
            <p:nvPr/>
          </p:nvGrpSpPr>
          <p:grpSpPr>
            <a:xfrm>
              <a:off x="4780389" y="2513201"/>
              <a:ext cx="5036265" cy="4113315"/>
              <a:chOff x="4673664" y="2214101"/>
              <a:chExt cx="5036265" cy="4113315"/>
            </a:xfrm>
          </p:grpSpPr>
          <p:sp>
            <p:nvSpPr>
              <p:cNvPr id="1777" name="Google Shape;1777;p4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8" name="Google Shape;1778;p44"/>
              <p:cNvGrpSpPr/>
              <p:nvPr/>
            </p:nvGrpSpPr>
            <p:grpSpPr>
              <a:xfrm>
                <a:off x="4673664" y="2214101"/>
                <a:ext cx="5036265" cy="4113315"/>
                <a:chOff x="4673664" y="2214101"/>
                <a:chExt cx="5036265" cy="4113315"/>
              </a:xfrm>
            </p:grpSpPr>
            <p:grpSp>
              <p:nvGrpSpPr>
                <p:cNvPr id="1779" name="Google Shape;1779;p44"/>
                <p:cNvGrpSpPr/>
                <p:nvPr/>
              </p:nvGrpSpPr>
              <p:grpSpPr>
                <a:xfrm>
                  <a:off x="4673664" y="2214101"/>
                  <a:ext cx="5036265" cy="4113315"/>
                  <a:chOff x="3825164" y="427026"/>
                  <a:chExt cx="5036265" cy="4113315"/>
                </a:xfrm>
              </p:grpSpPr>
              <p:sp>
                <p:nvSpPr>
                  <p:cNvPr id="1780" name="Google Shape;1780;p4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8" name="Google Shape;1808;p4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16" name="Google Shape;1816;p4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819" name="Shape 1819"/>
        <p:cNvGrpSpPr/>
        <p:nvPr/>
      </p:nvGrpSpPr>
      <p:grpSpPr>
        <a:xfrm>
          <a:off x="0" y="0"/>
          <a:ext cx="0" cy="0"/>
          <a:chOff x="0" y="0"/>
          <a:chExt cx="0" cy="0"/>
        </a:xfrm>
      </p:grpSpPr>
      <p:sp>
        <p:nvSpPr>
          <p:cNvPr id="1820" name="Google Shape;1820;p45"/>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821" name="Google Shape;1821;p45"/>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1822" name="Google Shape;1822;p45"/>
          <p:cNvGrpSpPr/>
          <p:nvPr/>
        </p:nvGrpSpPr>
        <p:grpSpPr>
          <a:xfrm>
            <a:off x="7107962" y="-355553"/>
            <a:ext cx="1934332" cy="1332011"/>
            <a:chOff x="7107962" y="-355553"/>
            <a:chExt cx="1934332" cy="1332011"/>
          </a:xfrm>
        </p:grpSpPr>
        <p:sp>
          <p:nvSpPr>
            <p:cNvPr id="1823" name="Google Shape;1823;p45"/>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 name="Google Shape;1831;p45"/>
          <p:cNvGrpSpPr/>
          <p:nvPr/>
        </p:nvGrpSpPr>
        <p:grpSpPr>
          <a:xfrm>
            <a:off x="108580" y="3475490"/>
            <a:ext cx="1961773" cy="2399979"/>
            <a:chOff x="108580" y="3135490"/>
            <a:chExt cx="1961773" cy="2399979"/>
          </a:xfrm>
        </p:grpSpPr>
        <p:sp>
          <p:nvSpPr>
            <p:cNvPr id="1832" name="Google Shape;1832;p45"/>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6" name="Google Shape;1836;p45"/>
            <p:cNvGrpSpPr/>
            <p:nvPr/>
          </p:nvGrpSpPr>
          <p:grpSpPr>
            <a:xfrm>
              <a:off x="108580" y="3135490"/>
              <a:ext cx="1961773" cy="2399979"/>
              <a:chOff x="108580" y="3135490"/>
              <a:chExt cx="1961773" cy="2399979"/>
            </a:xfrm>
          </p:grpSpPr>
          <p:sp>
            <p:nvSpPr>
              <p:cNvPr id="1837" name="Google Shape;1837;p45"/>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5"/>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846" name="Shape 1846"/>
        <p:cNvGrpSpPr/>
        <p:nvPr/>
      </p:nvGrpSpPr>
      <p:grpSpPr>
        <a:xfrm>
          <a:off x="0" y="0"/>
          <a:ext cx="0" cy="0"/>
          <a:chOff x="0" y="0"/>
          <a:chExt cx="0" cy="0"/>
        </a:xfrm>
      </p:grpSpPr>
      <p:grpSp>
        <p:nvGrpSpPr>
          <p:cNvPr id="1847" name="Google Shape;1847;p46"/>
          <p:cNvGrpSpPr/>
          <p:nvPr/>
        </p:nvGrpSpPr>
        <p:grpSpPr>
          <a:xfrm rot="10800000">
            <a:off x="5530217" y="3662226"/>
            <a:ext cx="3811962" cy="1913484"/>
            <a:chOff x="4673664" y="4413931"/>
            <a:chExt cx="3811962" cy="1913484"/>
          </a:xfrm>
        </p:grpSpPr>
        <p:grpSp>
          <p:nvGrpSpPr>
            <p:cNvPr id="1848" name="Google Shape;1848;p46"/>
            <p:cNvGrpSpPr/>
            <p:nvPr/>
          </p:nvGrpSpPr>
          <p:grpSpPr>
            <a:xfrm>
              <a:off x="4673664" y="4413931"/>
              <a:ext cx="3811962" cy="1913484"/>
              <a:chOff x="3825164" y="2626856"/>
              <a:chExt cx="3811962" cy="1913484"/>
            </a:xfrm>
          </p:grpSpPr>
          <p:sp>
            <p:nvSpPr>
              <p:cNvPr id="1849" name="Google Shape;1849;p4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2" name="Google Shape;1862;p4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6" name="Google Shape;1866;p46"/>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67" name="Google Shape;1867;p46"/>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8" name="Google Shape;1868;p46"/>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869" name="Shape 1869"/>
        <p:cNvGrpSpPr/>
        <p:nvPr/>
      </p:nvGrpSpPr>
      <p:grpSpPr>
        <a:xfrm>
          <a:off x="0" y="0"/>
          <a:ext cx="0" cy="0"/>
          <a:chOff x="0" y="0"/>
          <a:chExt cx="0" cy="0"/>
        </a:xfrm>
      </p:grpSpPr>
      <p:sp>
        <p:nvSpPr>
          <p:cNvPr id="1870" name="Google Shape;1870;p47"/>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71" name="Google Shape;1871;p47"/>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1872" name="Google Shape;1872;p47"/>
          <p:cNvGrpSpPr/>
          <p:nvPr/>
        </p:nvGrpSpPr>
        <p:grpSpPr>
          <a:xfrm rot="10800000">
            <a:off x="5530217" y="3471726"/>
            <a:ext cx="3811962" cy="1913484"/>
            <a:chOff x="4673664" y="4413931"/>
            <a:chExt cx="3811962" cy="1913484"/>
          </a:xfrm>
        </p:grpSpPr>
        <p:grpSp>
          <p:nvGrpSpPr>
            <p:cNvPr id="1873" name="Google Shape;1873;p47"/>
            <p:cNvGrpSpPr/>
            <p:nvPr/>
          </p:nvGrpSpPr>
          <p:grpSpPr>
            <a:xfrm>
              <a:off x="4673664" y="4413931"/>
              <a:ext cx="3811962" cy="1913484"/>
              <a:chOff x="3825164" y="2626856"/>
              <a:chExt cx="3811962" cy="1913484"/>
            </a:xfrm>
          </p:grpSpPr>
          <p:sp>
            <p:nvSpPr>
              <p:cNvPr id="1874" name="Google Shape;1874;p4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7" name="Google Shape;1887;p4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891" name="Shape 1891"/>
        <p:cNvGrpSpPr/>
        <p:nvPr/>
      </p:nvGrpSpPr>
      <p:grpSpPr>
        <a:xfrm>
          <a:off x="0" y="0"/>
          <a:ext cx="0" cy="0"/>
          <a:chOff x="0" y="0"/>
          <a:chExt cx="0" cy="0"/>
        </a:xfrm>
      </p:grpSpPr>
      <p:sp>
        <p:nvSpPr>
          <p:cNvPr id="1892" name="Google Shape;1892;p48"/>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93" name="Google Shape;1893;p48"/>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894" name="Google Shape;1894;p48"/>
          <p:cNvGrpSpPr/>
          <p:nvPr/>
        </p:nvGrpSpPr>
        <p:grpSpPr>
          <a:xfrm>
            <a:off x="-958305" y="3475515"/>
            <a:ext cx="1961773" cy="2399979"/>
            <a:chOff x="108580" y="3135490"/>
            <a:chExt cx="1961773" cy="2399979"/>
          </a:xfrm>
        </p:grpSpPr>
        <p:sp>
          <p:nvSpPr>
            <p:cNvPr id="1895" name="Google Shape;1895;p4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9" name="Google Shape;1899;p48"/>
            <p:cNvGrpSpPr/>
            <p:nvPr/>
          </p:nvGrpSpPr>
          <p:grpSpPr>
            <a:xfrm>
              <a:off x="108580" y="3135490"/>
              <a:ext cx="1961773" cy="2399979"/>
              <a:chOff x="108580" y="3135490"/>
              <a:chExt cx="1961773" cy="2399979"/>
            </a:xfrm>
          </p:grpSpPr>
          <p:sp>
            <p:nvSpPr>
              <p:cNvPr id="1900" name="Google Shape;1900;p4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09" name="Google Shape;1909;p48"/>
          <p:cNvGrpSpPr/>
          <p:nvPr/>
        </p:nvGrpSpPr>
        <p:grpSpPr>
          <a:xfrm>
            <a:off x="7250837" y="-355553"/>
            <a:ext cx="1934332" cy="1332011"/>
            <a:chOff x="7107962" y="-355553"/>
            <a:chExt cx="1934332" cy="1332011"/>
          </a:xfrm>
        </p:grpSpPr>
        <p:sp>
          <p:nvSpPr>
            <p:cNvPr id="1910" name="Google Shape;1910;p4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1918" name="Shape 1918"/>
        <p:cNvGrpSpPr/>
        <p:nvPr/>
      </p:nvGrpSpPr>
      <p:grpSpPr>
        <a:xfrm>
          <a:off x="0" y="0"/>
          <a:ext cx="0" cy="0"/>
          <a:chOff x="0" y="0"/>
          <a:chExt cx="0" cy="0"/>
        </a:xfrm>
      </p:grpSpPr>
      <p:grpSp>
        <p:nvGrpSpPr>
          <p:cNvPr id="1919" name="Google Shape;1919;p49"/>
          <p:cNvGrpSpPr/>
          <p:nvPr/>
        </p:nvGrpSpPr>
        <p:grpSpPr>
          <a:xfrm flipH="1">
            <a:off x="7223396" y="3475515"/>
            <a:ext cx="1961773" cy="2399979"/>
            <a:chOff x="108580" y="3135490"/>
            <a:chExt cx="1961773" cy="2399979"/>
          </a:xfrm>
        </p:grpSpPr>
        <p:sp>
          <p:nvSpPr>
            <p:cNvPr id="1920" name="Google Shape;1920;p49"/>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9"/>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9"/>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9"/>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4" name="Google Shape;1924;p49"/>
            <p:cNvGrpSpPr/>
            <p:nvPr/>
          </p:nvGrpSpPr>
          <p:grpSpPr>
            <a:xfrm>
              <a:off x="108580" y="3135490"/>
              <a:ext cx="1961773" cy="2399979"/>
              <a:chOff x="108580" y="3135490"/>
              <a:chExt cx="1961773" cy="2399979"/>
            </a:xfrm>
          </p:grpSpPr>
          <p:sp>
            <p:nvSpPr>
              <p:cNvPr id="1925" name="Google Shape;1925;p49"/>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9"/>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9"/>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9"/>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9"/>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9"/>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9"/>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9"/>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9"/>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34" name="Google Shape;1934;p49"/>
          <p:cNvGrpSpPr/>
          <p:nvPr/>
        </p:nvGrpSpPr>
        <p:grpSpPr>
          <a:xfrm flipH="1">
            <a:off x="-253943" y="-355553"/>
            <a:ext cx="1934332" cy="1332011"/>
            <a:chOff x="7107962" y="-355553"/>
            <a:chExt cx="1934332" cy="1332011"/>
          </a:xfrm>
        </p:grpSpPr>
        <p:sp>
          <p:nvSpPr>
            <p:cNvPr id="1935" name="Google Shape;1935;p49"/>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9"/>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9"/>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9"/>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9"/>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9"/>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9"/>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9"/>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3" name="Google Shape;1943;p49"/>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44" name="Google Shape;1944;p49"/>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1945" name="Shape 1945"/>
        <p:cNvGrpSpPr/>
        <p:nvPr/>
      </p:nvGrpSpPr>
      <p:grpSpPr>
        <a:xfrm>
          <a:off x="0" y="0"/>
          <a:ext cx="0" cy="0"/>
          <a:chOff x="0" y="0"/>
          <a:chExt cx="0" cy="0"/>
        </a:xfrm>
      </p:grpSpPr>
      <p:sp>
        <p:nvSpPr>
          <p:cNvPr id="1946" name="Google Shape;1946;p50"/>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47" name="Google Shape;1947;p50"/>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48" name="Google Shape;1948;p50"/>
          <p:cNvGrpSpPr/>
          <p:nvPr/>
        </p:nvGrpSpPr>
        <p:grpSpPr>
          <a:xfrm>
            <a:off x="6950792" y="-147006"/>
            <a:ext cx="2532725" cy="1881750"/>
            <a:chOff x="7221517" y="-507956"/>
            <a:chExt cx="2532725" cy="1881750"/>
          </a:xfrm>
        </p:grpSpPr>
        <p:sp>
          <p:nvSpPr>
            <p:cNvPr id="1949" name="Google Shape;1949;p5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 name="Google Shape;1959;p50"/>
          <p:cNvGrpSpPr/>
          <p:nvPr/>
        </p:nvGrpSpPr>
        <p:grpSpPr>
          <a:xfrm>
            <a:off x="6399342" y="3763244"/>
            <a:ext cx="2532725" cy="1881750"/>
            <a:chOff x="7221517" y="-507956"/>
            <a:chExt cx="2532725" cy="1881750"/>
          </a:xfrm>
        </p:grpSpPr>
        <p:sp>
          <p:nvSpPr>
            <p:cNvPr id="1960" name="Google Shape;1960;p5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970" name="Shape 1970"/>
        <p:cNvGrpSpPr/>
        <p:nvPr/>
      </p:nvGrpSpPr>
      <p:grpSpPr>
        <a:xfrm>
          <a:off x="0" y="0"/>
          <a:ext cx="0" cy="0"/>
          <a:chOff x="0" y="0"/>
          <a:chExt cx="0" cy="0"/>
        </a:xfrm>
      </p:grpSpPr>
      <p:sp>
        <p:nvSpPr>
          <p:cNvPr id="1971" name="Google Shape;1971;p5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72" name="Google Shape;1972;p51"/>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3" name="Google Shape;1973;p51"/>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4" name="Google Shape;1974;p51"/>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75" name="Google Shape;1975;p51"/>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976" name="Google Shape;1976;p51"/>
          <p:cNvGrpSpPr/>
          <p:nvPr/>
        </p:nvGrpSpPr>
        <p:grpSpPr>
          <a:xfrm rot="-121718">
            <a:off x="7509504" y="-374087"/>
            <a:ext cx="1961826" cy="2400044"/>
            <a:chOff x="108580" y="3135490"/>
            <a:chExt cx="1961773" cy="2399979"/>
          </a:xfrm>
        </p:grpSpPr>
        <p:sp>
          <p:nvSpPr>
            <p:cNvPr id="1977" name="Google Shape;1977;p51"/>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1"/>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1"/>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1"/>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1" name="Google Shape;1981;p51"/>
            <p:cNvGrpSpPr/>
            <p:nvPr/>
          </p:nvGrpSpPr>
          <p:grpSpPr>
            <a:xfrm>
              <a:off x="108580" y="3135490"/>
              <a:ext cx="1961773" cy="2399979"/>
              <a:chOff x="108580" y="3135490"/>
              <a:chExt cx="1961773" cy="2399979"/>
            </a:xfrm>
          </p:grpSpPr>
          <p:sp>
            <p:nvSpPr>
              <p:cNvPr id="1982" name="Google Shape;1982;p51"/>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1"/>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1"/>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1"/>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1"/>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1"/>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1"/>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1"/>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1"/>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91" name="Google Shape;1991;p51"/>
          <p:cNvGrpSpPr/>
          <p:nvPr/>
        </p:nvGrpSpPr>
        <p:grpSpPr>
          <a:xfrm rot="-121718">
            <a:off x="-186696" y="3321613"/>
            <a:ext cx="1961826" cy="2400044"/>
            <a:chOff x="108580" y="3135490"/>
            <a:chExt cx="1961773" cy="2399979"/>
          </a:xfrm>
        </p:grpSpPr>
        <p:sp>
          <p:nvSpPr>
            <p:cNvPr id="1992" name="Google Shape;1992;p51"/>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1"/>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1"/>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1"/>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6" name="Google Shape;1996;p51"/>
            <p:cNvGrpSpPr/>
            <p:nvPr/>
          </p:nvGrpSpPr>
          <p:grpSpPr>
            <a:xfrm>
              <a:off x="108580" y="3135490"/>
              <a:ext cx="1961773" cy="2399979"/>
              <a:chOff x="108580" y="3135490"/>
              <a:chExt cx="1961773" cy="2399979"/>
            </a:xfrm>
          </p:grpSpPr>
          <p:sp>
            <p:nvSpPr>
              <p:cNvPr id="1997" name="Google Shape;1997;p51"/>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1"/>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1"/>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1"/>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1"/>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1"/>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1"/>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1"/>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1"/>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1" name="Shape 231"/>
        <p:cNvGrpSpPr/>
        <p:nvPr/>
      </p:nvGrpSpPr>
      <p:grpSpPr>
        <a:xfrm>
          <a:off x="0" y="0"/>
          <a:ext cx="0" cy="0"/>
          <a:chOff x="0" y="0"/>
          <a:chExt cx="0" cy="0"/>
        </a:xfrm>
      </p:grpSpPr>
      <p:sp>
        <p:nvSpPr>
          <p:cNvPr id="232" name="Google Shape;232;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flipH="1" rot="10515604">
              <a:off x="8395233" y="733291"/>
              <a:ext cx="650155" cy="721075"/>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flipH="1" rot="10515604">
              <a:off x="9021238" y="726016"/>
              <a:ext cx="650180" cy="721100"/>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flipH="1" rot="10515604">
              <a:off x="8701958" y="187502"/>
              <a:ext cx="650180" cy="721075"/>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flipH="1" rot="10515604">
              <a:off x="8382677" y="-351036"/>
              <a:ext cx="650155" cy="721075"/>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flipH="1" rot="10515604">
              <a:off x="9008685" y="-358263"/>
              <a:ext cx="650205" cy="721050"/>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flipH="1" rot="10515604">
              <a:off x="8988035" y="-202012"/>
              <a:ext cx="57071" cy="57046"/>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flipH="1" rot="10515604">
              <a:off x="9613745" y="157612"/>
              <a:ext cx="57046" cy="57071"/>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flipH="1" rot="10515604">
              <a:off x="9310934" y="707795"/>
              <a:ext cx="57021" cy="57071"/>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6"/>
          <p:cNvSpPr/>
          <p:nvPr/>
        </p:nvSpPr>
        <p:spPr>
          <a:xfrm flipH="1" rot="10515604">
            <a:off x="8362734" y="-200629"/>
            <a:ext cx="57046" cy="57046"/>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006" name="Shape 2006"/>
        <p:cNvGrpSpPr/>
        <p:nvPr/>
      </p:nvGrpSpPr>
      <p:grpSpPr>
        <a:xfrm>
          <a:off x="0" y="0"/>
          <a:ext cx="0" cy="0"/>
          <a:chOff x="0" y="0"/>
          <a:chExt cx="0" cy="0"/>
        </a:xfrm>
      </p:grpSpPr>
      <p:sp>
        <p:nvSpPr>
          <p:cNvPr id="2007" name="Google Shape;2007;p5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08" name="Google Shape;2008;p52"/>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009" name="Google Shape;2009;p52"/>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2010" name="Google Shape;2010;p52"/>
          <p:cNvGrpSpPr/>
          <p:nvPr/>
        </p:nvGrpSpPr>
        <p:grpSpPr>
          <a:xfrm>
            <a:off x="7488217" y="-507956"/>
            <a:ext cx="2532725" cy="1881750"/>
            <a:chOff x="7221517" y="-507956"/>
            <a:chExt cx="2532725" cy="1881750"/>
          </a:xfrm>
        </p:grpSpPr>
        <p:sp>
          <p:nvSpPr>
            <p:cNvPr id="2011" name="Google Shape;2011;p5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52"/>
          <p:cNvGrpSpPr/>
          <p:nvPr/>
        </p:nvGrpSpPr>
        <p:grpSpPr>
          <a:xfrm flipH="1">
            <a:off x="-969983" y="-507956"/>
            <a:ext cx="2532725" cy="1881750"/>
            <a:chOff x="7221517" y="-507956"/>
            <a:chExt cx="2532725" cy="1881750"/>
          </a:xfrm>
        </p:grpSpPr>
        <p:sp>
          <p:nvSpPr>
            <p:cNvPr id="2022" name="Google Shape;2022;p5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032" name="Shape 2032"/>
        <p:cNvGrpSpPr/>
        <p:nvPr/>
      </p:nvGrpSpPr>
      <p:grpSpPr>
        <a:xfrm>
          <a:off x="0" y="0"/>
          <a:ext cx="0" cy="0"/>
          <a:chOff x="0" y="0"/>
          <a:chExt cx="0" cy="0"/>
        </a:xfrm>
      </p:grpSpPr>
      <p:sp>
        <p:nvSpPr>
          <p:cNvPr id="2033" name="Google Shape;2033;p5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34" name="Google Shape;2034;p53"/>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5" name="Google Shape;2035;p53"/>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6" name="Google Shape;2036;p53"/>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7" name="Google Shape;2037;p53"/>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38" name="Google Shape;2038;p53"/>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39" name="Google Shape;2039;p53"/>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40" name="Google Shape;2040;p53"/>
          <p:cNvGrpSpPr/>
          <p:nvPr/>
        </p:nvGrpSpPr>
        <p:grpSpPr>
          <a:xfrm>
            <a:off x="7221517" y="-507956"/>
            <a:ext cx="2532725" cy="1881750"/>
            <a:chOff x="7221517" y="-507956"/>
            <a:chExt cx="2532725" cy="1881750"/>
          </a:xfrm>
        </p:grpSpPr>
        <p:sp>
          <p:nvSpPr>
            <p:cNvPr id="2041" name="Google Shape;2041;p5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 name="Google Shape;2051;p53"/>
          <p:cNvGrpSpPr/>
          <p:nvPr/>
        </p:nvGrpSpPr>
        <p:grpSpPr>
          <a:xfrm flipH="1">
            <a:off x="-836633" y="-507956"/>
            <a:ext cx="2532725" cy="1881750"/>
            <a:chOff x="7221517" y="-507956"/>
            <a:chExt cx="2532725" cy="1881750"/>
          </a:xfrm>
        </p:grpSpPr>
        <p:sp>
          <p:nvSpPr>
            <p:cNvPr id="2052" name="Google Shape;2052;p5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062" name="Shape 2062"/>
        <p:cNvGrpSpPr/>
        <p:nvPr/>
      </p:nvGrpSpPr>
      <p:grpSpPr>
        <a:xfrm>
          <a:off x="0" y="0"/>
          <a:ext cx="0" cy="0"/>
          <a:chOff x="0" y="0"/>
          <a:chExt cx="0" cy="0"/>
        </a:xfrm>
      </p:grpSpPr>
      <p:sp>
        <p:nvSpPr>
          <p:cNvPr id="2063" name="Google Shape;2063;p5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64" name="Google Shape;2064;p54"/>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5" name="Google Shape;2065;p54"/>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6" name="Google Shape;2066;p54"/>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7" name="Google Shape;2067;p54"/>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8" name="Google Shape;2068;p54"/>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69" name="Google Shape;2069;p54"/>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70" name="Google Shape;2070;p54"/>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71" name="Google Shape;2071;p54"/>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72" name="Google Shape;2072;p54"/>
          <p:cNvGrpSpPr/>
          <p:nvPr/>
        </p:nvGrpSpPr>
        <p:grpSpPr>
          <a:xfrm flipH="1">
            <a:off x="-884258" y="-507956"/>
            <a:ext cx="2532725" cy="1881750"/>
            <a:chOff x="7221517" y="-507956"/>
            <a:chExt cx="2532725" cy="1881750"/>
          </a:xfrm>
        </p:grpSpPr>
        <p:sp>
          <p:nvSpPr>
            <p:cNvPr id="2073" name="Google Shape;2073;p5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54"/>
          <p:cNvGrpSpPr/>
          <p:nvPr/>
        </p:nvGrpSpPr>
        <p:grpSpPr>
          <a:xfrm flipH="1">
            <a:off x="7421542" y="4092619"/>
            <a:ext cx="2532725" cy="1881750"/>
            <a:chOff x="7221517" y="-507956"/>
            <a:chExt cx="2532725" cy="1881750"/>
          </a:xfrm>
        </p:grpSpPr>
        <p:sp>
          <p:nvSpPr>
            <p:cNvPr id="2084" name="Google Shape;2084;p5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094" name="Shape 2094"/>
        <p:cNvGrpSpPr/>
        <p:nvPr/>
      </p:nvGrpSpPr>
      <p:grpSpPr>
        <a:xfrm>
          <a:off x="0" y="0"/>
          <a:ext cx="0" cy="0"/>
          <a:chOff x="0" y="0"/>
          <a:chExt cx="0" cy="0"/>
        </a:xfrm>
      </p:grpSpPr>
      <p:pic>
        <p:nvPicPr>
          <p:cNvPr id="2095" name="Google Shape;2095;p55"/>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2096" name="Google Shape;2096;p5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97" name="Google Shape;2097;p55"/>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8" name="Google Shape;2098;p55"/>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9" name="Google Shape;2099;p55"/>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0" name="Google Shape;2100;p55"/>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1" name="Google Shape;2101;p55"/>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2" name="Google Shape;2102;p55"/>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3" name="Google Shape;2103;p55"/>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4" name="Google Shape;2104;p55"/>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5" name="Google Shape;2105;p55"/>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6" name="Google Shape;2106;p55"/>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7" name="Google Shape;2107;p55"/>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8" name="Google Shape;2108;p55"/>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109" name="Google Shape;2109;p55"/>
          <p:cNvGrpSpPr/>
          <p:nvPr/>
        </p:nvGrpSpPr>
        <p:grpSpPr>
          <a:xfrm flipH="1">
            <a:off x="-884258" y="-507956"/>
            <a:ext cx="2532725" cy="1881750"/>
            <a:chOff x="7221517" y="-507956"/>
            <a:chExt cx="2532725" cy="1881750"/>
          </a:xfrm>
        </p:grpSpPr>
        <p:sp>
          <p:nvSpPr>
            <p:cNvPr id="2110" name="Google Shape;2110;p5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55"/>
          <p:cNvGrpSpPr/>
          <p:nvPr/>
        </p:nvGrpSpPr>
        <p:grpSpPr>
          <a:xfrm flipH="1">
            <a:off x="7421542" y="4092619"/>
            <a:ext cx="2532725" cy="1881750"/>
            <a:chOff x="7221517" y="-507956"/>
            <a:chExt cx="2532725" cy="1881750"/>
          </a:xfrm>
        </p:grpSpPr>
        <p:sp>
          <p:nvSpPr>
            <p:cNvPr id="2121" name="Google Shape;2121;p5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131" name="Shape 2131"/>
        <p:cNvGrpSpPr/>
        <p:nvPr/>
      </p:nvGrpSpPr>
      <p:grpSpPr>
        <a:xfrm>
          <a:off x="0" y="0"/>
          <a:ext cx="0" cy="0"/>
          <a:chOff x="0" y="0"/>
          <a:chExt cx="0" cy="0"/>
        </a:xfrm>
      </p:grpSpPr>
      <p:sp>
        <p:nvSpPr>
          <p:cNvPr id="2132" name="Google Shape;2132;p5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atin typeface="Montserrat"/>
                <a:ea typeface="Montserrat"/>
                <a:cs typeface="Montserrat"/>
                <a:sym typeface="Montserrat"/>
              </a:defRPr>
            </a:lvl2pPr>
            <a:lvl3pPr lvl="2" rtl="0">
              <a:spcBef>
                <a:spcPts val="0"/>
              </a:spcBef>
              <a:spcAft>
                <a:spcPts val="0"/>
              </a:spcAft>
              <a:buSzPts val="3200"/>
              <a:buNone/>
              <a:defRPr>
                <a:latin typeface="Montserrat"/>
                <a:ea typeface="Montserrat"/>
                <a:cs typeface="Montserrat"/>
                <a:sym typeface="Montserrat"/>
              </a:defRPr>
            </a:lvl3pPr>
            <a:lvl4pPr lvl="3" rtl="0">
              <a:spcBef>
                <a:spcPts val="0"/>
              </a:spcBef>
              <a:spcAft>
                <a:spcPts val="0"/>
              </a:spcAft>
              <a:buSzPts val="3200"/>
              <a:buNone/>
              <a:defRPr>
                <a:latin typeface="Montserrat"/>
                <a:ea typeface="Montserrat"/>
                <a:cs typeface="Montserrat"/>
                <a:sym typeface="Montserrat"/>
              </a:defRPr>
            </a:lvl4pPr>
            <a:lvl5pPr lvl="4" rtl="0">
              <a:spcBef>
                <a:spcPts val="0"/>
              </a:spcBef>
              <a:spcAft>
                <a:spcPts val="0"/>
              </a:spcAft>
              <a:buSzPts val="3200"/>
              <a:buNone/>
              <a:defRPr>
                <a:latin typeface="Montserrat"/>
                <a:ea typeface="Montserrat"/>
                <a:cs typeface="Montserrat"/>
                <a:sym typeface="Montserrat"/>
              </a:defRPr>
            </a:lvl5pPr>
            <a:lvl6pPr lvl="5" rtl="0">
              <a:spcBef>
                <a:spcPts val="0"/>
              </a:spcBef>
              <a:spcAft>
                <a:spcPts val="0"/>
              </a:spcAft>
              <a:buSzPts val="3200"/>
              <a:buNone/>
              <a:defRPr>
                <a:latin typeface="Montserrat"/>
                <a:ea typeface="Montserrat"/>
                <a:cs typeface="Montserrat"/>
                <a:sym typeface="Montserrat"/>
              </a:defRPr>
            </a:lvl6pPr>
            <a:lvl7pPr lvl="6" rtl="0">
              <a:spcBef>
                <a:spcPts val="0"/>
              </a:spcBef>
              <a:spcAft>
                <a:spcPts val="0"/>
              </a:spcAft>
              <a:buSzPts val="3200"/>
              <a:buNone/>
              <a:defRPr>
                <a:latin typeface="Montserrat"/>
                <a:ea typeface="Montserrat"/>
                <a:cs typeface="Montserrat"/>
                <a:sym typeface="Montserrat"/>
              </a:defRPr>
            </a:lvl7pPr>
            <a:lvl8pPr lvl="7" rtl="0">
              <a:spcBef>
                <a:spcPts val="0"/>
              </a:spcBef>
              <a:spcAft>
                <a:spcPts val="0"/>
              </a:spcAft>
              <a:buSzPts val="3200"/>
              <a:buNone/>
              <a:defRPr>
                <a:latin typeface="Montserrat"/>
                <a:ea typeface="Montserrat"/>
                <a:cs typeface="Montserrat"/>
                <a:sym typeface="Montserrat"/>
              </a:defRPr>
            </a:lvl8pPr>
            <a:lvl9pPr lvl="8" rtl="0">
              <a:spcBef>
                <a:spcPts val="0"/>
              </a:spcBef>
              <a:spcAft>
                <a:spcPts val="0"/>
              </a:spcAft>
              <a:buSzPts val="3200"/>
              <a:buNone/>
              <a:defRPr>
                <a:latin typeface="Montserrat"/>
                <a:ea typeface="Montserrat"/>
                <a:cs typeface="Montserrat"/>
                <a:sym typeface="Montserrat"/>
              </a:defRPr>
            </a:lvl9pPr>
          </a:lstStyle>
          <a:p/>
        </p:txBody>
      </p:sp>
      <p:grpSp>
        <p:nvGrpSpPr>
          <p:cNvPr id="2133" name="Google Shape;2133;p56"/>
          <p:cNvGrpSpPr/>
          <p:nvPr/>
        </p:nvGrpSpPr>
        <p:grpSpPr>
          <a:xfrm>
            <a:off x="7488217" y="-507956"/>
            <a:ext cx="2532725" cy="1881750"/>
            <a:chOff x="7221517" y="-507956"/>
            <a:chExt cx="2532725" cy="1881750"/>
          </a:xfrm>
        </p:grpSpPr>
        <p:sp>
          <p:nvSpPr>
            <p:cNvPr id="2134" name="Google Shape;2134;p5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2144" name="Shape 2144"/>
        <p:cNvGrpSpPr/>
        <p:nvPr/>
      </p:nvGrpSpPr>
      <p:grpSpPr>
        <a:xfrm>
          <a:off x="0" y="0"/>
          <a:ext cx="0" cy="0"/>
          <a:chOff x="0" y="0"/>
          <a:chExt cx="0" cy="0"/>
        </a:xfrm>
      </p:grpSpPr>
      <p:sp>
        <p:nvSpPr>
          <p:cNvPr id="2145" name="Google Shape;2145;p57"/>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rtl="0"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rtl="0"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rtl="0"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rtl="0"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rtl="0"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rtl="0"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rtl="0"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2146" name="Google Shape;2146;p57"/>
          <p:cNvGrpSpPr/>
          <p:nvPr/>
        </p:nvGrpSpPr>
        <p:grpSpPr>
          <a:xfrm rot="10800000">
            <a:off x="7221517" y="-1342256"/>
            <a:ext cx="2532725" cy="1881750"/>
            <a:chOff x="7221517" y="-507956"/>
            <a:chExt cx="2532725" cy="1881750"/>
          </a:xfrm>
        </p:grpSpPr>
        <p:sp>
          <p:nvSpPr>
            <p:cNvPr id="2147" name="Google Shape;2147;p5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 name="Google Shape;2157;p57"/>
          <p:cNvGrpSpPr/>
          <p:nvPr/>
        </p:nvGrpSpPr>
        <p:grpSpPr>
          <a:xfrm flipH="1" rot="10800000">
            <a:off x="-465158" y="-1342256"/>
            <a:ext cx="2532725" cy="1881750"/>
            <a:chOff x="7221517" y="-507956"/>
            <a:chExt cx="2532725" cy="1881750"/>
          </a:xfrm>
        </p:grpSpPr>
        <p:sp>
          <p:nvSpPr>
            <p:cNvPr id="2158" name="Google Shape;2158;p5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168" name="Shape 2168"/>
        <p:cNvGrpSpPr/>
        <p:nvPr/>
      </p:nvGrpSpPr>
      <p:grpSpPr>
        <a:xfrm>
          <a:off x="0" y="0"/>
          <a:ext cx="0" cy="0"/>
          <a:chOff x="0" y="0"/>
          <a:chExt cx="0" cy="0"/>
        </a:xfrm>
      </p:grpSpPr>
      <p:sp>
        <p:nvSpPr>
          <p:cNvPr id="2169" name="Google Shape;2169;p58"/>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70" name="Google Shape;2170;p58"/>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171" name="Google Shape;2171;p58"/>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72" name="Google Shape;2172;p58"/>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173" name="Google Shape;2173;p58"/>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74" name="Google Shape;2174;p58"/>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2175" name="Google Shape;2175;p58"/>
          <p:cNvGrpSpPr/>
          <p:nvPr/>
        </p:nvGrpSpPr>
        <p:grpSpPr>
          <a:xfrm rot="10800000">
            <a:off x="6611267" y="3525019"/>
            <a:ext cx="2532725" cy="1881750"/>
            <a:chOff x="7221517" y="-507956"/>
            <a:chExt cx="2532725" cy="1881750"/>
          </a:xfrm>
        </p:grpSpPr>
        <p:sp>
          <p:nvSpPr>
            <p:cNvPr id="2176" name="Google Shape;2176;p5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 name="Google Shape;2186;p58"/>
          <p:cNvGrpSpPr/>
          <p:nvPr/>
        </p:nvGrpSpPr>
        <p:grpSpPr>
          <a:xfrm>
            <a:off x="7078642" y="-256406"/>
            <a:ext cx="2532725" cy="1881750"/>
            <a:chOff x="7221517" y="-507956"/>
            <a:chExt cx="2532725" cy="1881750"/>
          </a:xfrm>
        </p:grpSpPr>
        <p:sp>
          <p:nvSpPr>
            <p:cNvPr id="2187" name="Google Shape;2187;p5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197" name="Shape 2197"/>
        <p:cNvGrpSpPr/>
        <p:nvPr/>
      </p:nvGrpSpPr>
      <p:grpSpPr>
        <a:xfrm>
          <a:off x="0" y="0"/>
          <a:ext cx="0" cy="0"/>
          <a:chOff x="0" y="0"/>
          <a:chExt cx="0" cy="0"/>
        </a:xfrm>
      </p:grpSpPr>
      <p:sp>
        <p:nvSpPr>
          <p:cNvPr id="2198" name="Google Shape;2198;p59"/>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99" name="Google Shape;2199;p59"/>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200" name="Google Shape;2200;p59"/>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01" name="Google Shape;2201;p59"/>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02" name="Google Shape;2202;p59"/>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203" name="Google Shape;2203;p59"/>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04" name="Google Shape;2204;p59"/>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05" name="Google Shape;2205;p59"/>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206" name="Google Shape;2206;p59"/>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07" name="Google Shape;2207;p59"/>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208" name="Google Shape;2208;p59"/>
          <p:cNvGrpSpPr/>
          <p:nvPr/>
        </p:nvGrpSpPr>
        <p:grpSpPr>
          <a:xfrm rot="-10638711">
            <a:off x="-2374723" y="-345865"/>
            <a:ext cx="3485299" cy="1363521"/>
            <a:chOff x="5000328" y="4413931"/>
            <a:chExt cx="3485298" cy="1363521"/>
          </a:xfrm>
        </p:grpSpPr>
        <p:grpSp>
          <p:nvGrpSpPr>
            <p:cNvPr id="2209" name="Google Shape;2209;p59"/>
            <p:cNvGrpSpPr/>
            <p:nvPr/>
          </p:nvGrpSpPr>
          <p:grpSpPr>
            <a:xfrm>
              <a:off x="5000328" y="4413931"/>
              <a:ext cx="3485298" cy="1363521"/>
              <a:chOff x="4151828" y="2626856"/>
              <a:chExt cx="3485298" cy="1363521"/>
            </a:xfrm>
          </p:grpSpPr>
          <p:sp>
            <p:nvSpPr>
              <p:cNvPr id="2210" name="Google Shape;2210;p5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9" name="Google Shape;2219;p5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222" name="Shape 2222"/>
        <p:cNvGrpSpPr/>
        <p:nvPr/>
      </p:nvGrpSpPr>
      <p:grpSpPr>
        <a:xfrm>
          <a:off x="0" y="0"/>
          <a:ext cx="0" cy="0"/>
          <a:chOff x="0" y="0"/>
          <a:chExt cx="0" cy="0"/>
        </a:xfrm>
      </p:grpSpPr>
      <p:sp>
        <p:nvSpPr>
          <p:cNvPr id="2223" name="Google Shape;2223;p60"/>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24" name="Google Shape;2224;p60"/>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5" name="Google Shape;2225;p60"/>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2226" name="Google Shape;2226;p60"/>
          <p:cNvGrpSpPr/>
          <p:nvPr/>
        </p:nvGrpSpPr>
        <p:grpSpPr>
          <a:xfrm>
            <a:off x="7372789" y="1086026"/>
            <a:ext cx="5036265" cy="4113315"/>
            <a:chOff x="4780389" y="2513201"/>
            <a:chExt cx="5036265" cy="4113315"/>
          </a:xfrm>
        </p:grpSpPr>
        <p:grpSp>
          <p:nvGrpSpPr>
            <p:cNvPr id="2227" name="Google Shape;2227;p60"/>
            <p:cNvGrpSpPr/>
            <p:nvPr/>
          </p:nvGrpSpPr>
          <p:grpSpPr>
            <a:xfrm>
              <a:off x="4780389" y="2513201"/>
              <a:ext cx="5036265" cy="4113315"/>
              <a:chOff x="4673664" y="2214101"/>
              <a:chExt cx="5036265" cy="4113315"/>
            </a:xfrm>
          </p:grpSpPr>
          <p:sp>
            <p:nvSpPr>
              <p:cNvPr id="2228" name="Google Shape;2228;p6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9" name="Google Shape;2229;p60"/>
              <p:cNvGrpSpPr/>
              <p:nvPr/>
            </p:nvGrpSpPr>
            <p:grpSpPr>
              <a:xfrm>
                <a:off x="4673664" y="2214101"/>
                <a:ext cx="5036265" cy="4113315"/>
                <a:chOff x="4673664" y="2214101"/>
                <a:chExt cx="5036265" cy="4113315"/>
              </a:xfrm>
            </p:grpSpPr>
            <p:grpSp>
              <p:nvGrpSpPr>
                <p:cNvPr id="2230" name="Google Shape;2230;p60"/>
                <p:cNvGrpSpPr/>
                <p:nvPr/>
              </p:nvGrpSpPr>
              <p:grpSpPr>
                <a:xfrm>
                  <a:off x="4673664" y="2214101"/>
                  <a:ext cx="5036265" cy="4113315"/>
                  <a:chOff x="3825164" y="427026"/>
                  <a:chExt cx="5036265" cy="4113315"/>
                </a:xfrm>
              </p:grpSpPr>
              <p:sp>
                <p:nvSpPr>
                  <p:cNvPr id="2231" name="Google Shape;2231;p6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9" name="Google Shape;2259;p6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67" name="Google Shape;2267;p6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0" name="Google Shape;2270;p60"/>
          <p:cNvGrpSpPr/>
          <p:nvPr/>
        </p:nvGrpSpPr>
        <p:grpSpPr>
          <a:xfrm>
            <a:off x="-2544736" y="-950637"/>
            <a:ext cx="5036265" cy="4113315"/>
            <a:chOff x="4780389" y="2513201"/>
            <a:chExt cx="5036265" cy="4113315"/>
          </a:xfrm>
        </p:grpSpPr>
        <p:grpSp>
          <p:nvGrpSpPr>
            <p:cNvPr id="2271" name="Google Shape;2271;p60"/>
            <p:cNvGrpSpPr/>
            <p:nvPr/>
          </p:nvGrpSpPr>
          <p:grpSpPr>
            <a:xfrm>
              <a:off x="4780389" y="2513201"/>
              <a:ext cx="5036265" cy="4113315"/>
              <a:chOff x="4673664" y="2214101"/>
              <a:chExt cx="5036265" cy="4113315"/>
            </a:xfrm>
          </p:grpSpPr>
          <p:sp>
            <p:nvSpPr>
              <p:cNvPr id="2272" name="Google Shape;2272;p6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3" name="Google Shape;2273;p60"/>
              <p:cNvGrpSpPr/>
              <p:nvPr/>
            </p:nvGrpSpPr>
            <p:grpSpPr>
              <a:xfrm>
                <a:off x="4673664" y="2214101"/>
                <a:ext cx="5036265" cy="4113315"/>
                <a:chOff x="4673664" y="2214101"/>
                <a:chExt cx="5036265" cy="4113315"/>
              </a:xfrm>
            </p:grpSpPr>
            <p:grpSp>
              <p:nvGrpSpPr>
                <p:cNvPr id="2274" name="Google Shape;2274;p60"/>
                <p:cNvGrpSpPr/>
                <p:nvPr/>
              </p:nvGrpSpPr>
              <p:grpSpPr>
                <a:xfrm>
                  <a:off x="4673664" y="2214101"/>
                  <a:ext cx="5036265" cy="4113315"/>
                  <a:chOff x="3825164" y="427026"/>
                  <a:chExt cx="5036265" cy="4113315"/>
                </a:xfrm>
              </p:grpSpPr>
              <p:sp>
                <p:nvSpPr>
                  <p:cNvPr id="2275" name="Google Shape;2275;p6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3" name="Google Shape;2303;p6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11" name="Google Shape;2311;p6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314" name="Shape 2314"/>
        <p:cNvGrpSpPr/>
        <p:nvPr/>
      </p:nvGrpSpPr>
      <p:grpSpPr>
        <a:xfrm>
          <a:off x="0" y="0"/>
          <a:ext cx="0" cy="0"/>
          <a:chOff x="0" y="0"/>
          <a:chExt cx="0" cy="0"/>
        </a:xfrm>
      </p:grpSpPr>
      <p:pic>
        <p:nvPicPr>
          <p:cNvPr id="2315" name="Google Shape;2315;p61"/>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2316" name="Google Shape;2316;p61"/>
          <p:cNvGrpSpPr/>
          <p:nvPr/>
        </p:nvGrpSpPr>
        <p:grpSpPr>
          <a:xfrm flipH="1">
            <a:off x="-884258" y="-507956"/>
            <a:ext cx="2532725" cy="1881750"/>
            <a:chOff x="7221517" y="-507956"/>
            <a:chExt cx="2532725" cy="1881750"/>
          </a:xfrm>
        </p:grpSpPr>
        <p:sp>
          <p:nvSpPr>
            <p:cNvPr id="2317" name="Google Shape;2317;p6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7" name="Google Shape;2327;p61"/>
          <p:cNvGrpSpPr/>
          <p:nvPr/>
        </p:nvGrpSpPr>
        <p:grpSpPr>
          <a:xfrm flipH="1">
            <a:off x="7421542" y="4092619"/>
            <a:ext cx="2532725" cy="1881750"/>
            <a:chOff x="7221517" y="-507956"/>
            <a:chExt cx="2532725" cy="1881750"/>
          </a:xfrm>
        </p:grpSpPr>
        <p:sp>
          <p:nvSpPr>
            <p:cNvPr id="2328" name="Google Shape;2328;p6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8" name="Google Shape;2338;p61"/>
          <p:cNvGrpSpPr/>
          <p:nvPr/>
        </p:nvGrpSpPr>
        <p:grpSpPr>
          <a:xfrm>
            <a:off x="1531525" y="4798375"/>
            <a:ext cx="76825" cy="76800"/>
            <a:chOff x="3104875" y="1099400"/>
            <a:chExt cx="76825" cy="76800"/>
          </a:xfrm>
        </p:grpSpPr>
        <p:sp>
          <p:nvSpPr>
            <p:cNvPr id="2339" name="Google Shape;2339;p6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1" name="Google Shape;2341;p61"/>
          <p:cNvGrpSpPr/>
          <p:nvPr/>
        </p:nvGrpSpPr>
        <p:grpSpPr>
          <a:xfrm>
            <a:off x="8745875" y="2533350"/>
            <a:ext cx="76825" cy="76800"/>
            <a:chOff x="3104875" y="1099400"/>
            <a:chExt cx="76825" cy="76800"/>
          </a:xfrm>
        </p:grpSpPr>
        <p:sp>
          <p:nvSpPr>
            <p:cNvPr id="2342" name="Google Shape;2342;p6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 name="Google Shape;2344;p61"/>
          <p:cNvGrpSpPr/>
          <p:nvPr/>
        </p:nvGrpSpPr>
        <p:grpSpPr>
          <a:xfrm>
            <a:off x="3576600" y="215950"/>
            <a:ext cx="76825" cy="76800"/>
            <a:chOff x="3104875" y="1099400"/>
            <a:chExt cx="76825" cy="76800"/>
          </a:xfrm>
        </p:grpSpPr>
        <p:sp>
          <p:nvSpPr>
            <p:cNvPr id="2345" name="Google Shape;2345;p6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347" name="Google Shape;2347;p61"/>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5" name="Google Shape;245;p7"/>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7" name="Google Shape;287;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1" name="Google Shape;331;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348" name="Shape 2348"/>
        <p:cNvGrpSpPr/>
        <p:nvPr/>
      </p:nvGrpSpPr>
      <p:grpSpPr>
        <a:xfrm>
          <a:off x="0" y="0"/>
          <a:ext cx="0" cy="0"/>
          <a:chOff x="0" y="0"/>
          <a:chExt cx="0" cy="0"/>
        </a:xfrm>
      </p:grpSpPr>
      <p:grpSp>
        <p:nvGrpSpPr>
          <p:cNvPr id="2349" name="Google Shape;2349;p62"/>
          <p:cNvGrpSpPr/>
          <p:nvPr/>
        </p:nvGrpSpPr>
        <p:grpSpPr>
          <a:xfrm>
            <a:off x="4780389" y="2513201"/>
            <a:ext cx="5036265" cy="4113315"/>
            <a:chOff x="4780389" y="2513201"/>
            <a:chExt cx="5036265" cy="4113315"/>
          </a:xfrm>
        </p:grpSpPr>
        <p:grpSp>
          <p:nvGrpSpPr>
            <p:cNvPr id="2350" name="Google Shape;2350;p62"/>
            <p:cNvGrpSpPr/>
            <p:nvPr/>
          </p:nvGrpSpPr>
          <p:grpSpPr>
            <a:xfrm>
              <a:off x="4780389" y="2513201"/>
              <a:ext cx="5036265" cy="4113315"/>
              <a:chOff x="4673664" y="2214101"/>
              <a:chExt cx="5036265" cy="4113315"/>
            </a:xfrm>
          </p:grpSpPr>
          <p:sp>
            <p:nvSpPr>
              <p:cNvPr id="2351" name="Google Shape;2351;p6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2" name="Google Shape;2352;p62"/>
              <p:cNvGrpSpPr/>
              <p:nvPr/>
            </p:nvGrpSpPr>
            <p:grpSpPr>
              <a:xfrm>
                <a:off x="4673664" y="2214101"/>
                <a:ext cx="5036265" cy="4113315"/>
                <a:chOff x="4673664" y="2214101"/>
                <a:chExt cx="5036265" cy="4113315"/>
              </a:xfrm>
            </p:grpSpPr>
            <p:grpSp>
              <p:nvGrpSpPr>
                <p:cNvPr id="2353" name="Google Shape;2353;p62"/>
                <p:cNvGrpSpPr/>
                <p:nvPr/>
              </p:nvGrpSpPr>
              <p:grpSpPr>
                <a:xfrm>
                  <a:off x="4673664" y="2214101"/>
                  <a:ext cx="5036265" cy="4113315"/>
                  <a:chOff x="3825164" y="427026"/>
                  <a:chExt cx="5036265" cy="4113315"/>
                </a:xfrm>
              </p:grpSpPr>
              <p:sp>
                <p:nvSpPr>
                  <p:cNvPr id="2354" name="Google Shape;2354;p6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2" name="Google Shape;2382;p6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90" name="Google Shape;2390;p6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3" name="Google Shape;2393;p62"/>
          <p:cNvGrpSpPr/>
          <p:nvPr/>
        </p:nvGrpSpPr>
        <p:grpSpPr>
          <a:xfrm>
            <a:off x="-3382536" y="-1517162"/>
            <a:ext cx="5036265" cy="4113315"/>
            <a:chOff x="4780389" y="2513201"/>
            <a:chExt cx="5036265" cy="4113315"/>
          </a:xfrm>
        </p:grpSpPr>
        <p:grpSp>
          <p:nvGrpSpPr>
            <p:cNvPr id="2394" name="Google Shape;2394;p62"/>
            <p:cNvGrpSpPr/>
            <p:nvPr/>
          </p:nvGrpSpPr>
          <p:grpSpPr>
            <a:xfrm>
              <a:off x="4780389" y="2513201"/>
              <a:ext cx="5036265" cy="4113315"/>
              <a:chOff x="4673664" y="2214101"/>
              <a:chExt cx="5036265" cy="4113315"/>
            </a:xfrm>
          </p:grpSpPr>
          <p:sp>
            <p:nvSpPr>
              <p:cNvPr id="2395" name="Google Shape;2395;p6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6" name="Google Shape;2396;p62"/>
              <p:cNvGrpSpPr/>
              <p:nvPr/>
            </p:nvGrpSpPr>
            <p:grpSpPr>
              <a:xfrm>
                <a:off x="4673664" y="2214101"/>
                <a:ext cx="5036265" cy="4113315"/>
                <a:chOff x="4673664" y="2214101"/>
                <a:chExt cx="5036265" cy="4113315"/>
              </a:xfrm>
            </p:grpSpPr>
            <p:grpSp>
              <p:nvGrpSpPr>
                <p:cNvPr id="2397" name="Google Shape;2397;p62"/>
                <p:cNvGrpSpPr/>
                <p:nvPr/>
              </p:nvGrpSpPr>
              <p:grpSpPr>
                <a:xfrm>
                  <a:off x="4673664" y="2214101"/>
                  <a:ext cx="5036265" cy="4113315"/>
                  <a:chOff x="3825164" y="427026"/>
                  <a:chExt cx="5036265" cy="4113315"/>
                </a:xfrm>
              </p:grpSpPr>
              <p:sp>
                <p:nvSpPr>
                  <p:cNvPr id="2398" name="Google Shape;2398;p6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6" name="Google Shape;2426;p6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34" name="Google Shape;2434;p6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62"/>
          <p:cNvGrpSpPr/>
          <p:nvPr/>
        </p:nvGrpSpPr>
        <p:grpSpPr>
          <a:xfrm>
            <a:off x="274225" y="2188525"/>
            <a:ext cx="76825" cy="76800"/>
            <a:chOff x="3104875" y="1099400"/>
            <a:chExt cx="76825" cy="76800"/>
          </a:xfrm>
        </p:grpSpPr>
        <p:sp>
          <p:nvSpPr>
            <p:cNvPr id="2438" name="Google Shape;2438;p6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0" name="Google Shape;2440;p62"/>
          <p:cNvGrpSpPr/>
          <p:nvPr/>
        </p:nvGrpSpPr>
        <p:grpSpPr>
          <a:xfrm>
            <a:off x="3783350" y="4781250"/>
            <a:ext cx="76825" cy="76800"/>
            <a:chOff x="3104875" y="1099400"/>
            <a:chExt cx="76825" cy="76800"/>
          </a:xfrm>
        </p:grpSpPr>
        <p:sp>
          <p:nvSpPr>
            <p:cNvPr id="2441" name="Google Shape;2441;p6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3" name="Google Shape;2443;p62"/>
          <p:cNvGrpSpPr/>
          <p:nvPr/>
        </p:nvGrpSpPr>
        <p:grpSpPr>
          <a:xfrm>
            <a:off x="7034175" y="263575"/>
            <a:ext cx="76825" cy="76800"/>
            <a:chOff x="3104875" y="1099400"/>
            <a:chExt cx="76825" cy="76800"/>
          </a:xfrm>
        </p:grpSpPr>
        <p:sp>
          <p:nvSpPr>
            <p:cNvPr id="2444" name="Google Shape;2444;p6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46" name="Google Shape;2446;p62"/>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2447" name="Google Shape;2447;p62"/>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2448" name="Google Shape;2448;p62"/>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2449" name="Google Shape;2449;p62"/>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2450" name="Google Shape;2450;p62"/>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54" name="Shape 2454"/>
        <p:cNvGrpSpPr/>
        <p:nvPr/>
      </p:nvGrpSpPr>
      <p:grpSpPr>
        <a:xfrm>
          <a:off x="0" y="0"/>
          <a:ext cx="0" cy="0"/>
          <a:chOff x="0" y="0"/>
          <a:chExt cx="0" cy="0"/>
        </a:xfrm>
      </p:grpSpPr>
      <p:sp>
        <p:nvSpPr>
          <p:cNvPr id="2455" name="Google Shape;2455;p64"/>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Clr>
                <a:srgbClr val="191919"/>
              </a:buClr>
              <a:buSzPts val="5200"/>
              <a:buNone/>
              <a:defRPr sz="96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2456" name="Google Shape;2456;p64"/>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2457" name="Google Shape;2457;p64"/>
          <p:cNvGrpSpPr/>
          <p:nvPr/>
        </p:nvGrpSpPr>
        <p:grpSpPr>
          <a:xfrm>
            <a:off x="4780389" y="2513201"/>
            <a:ext cx="5036265" cy="4113315"/>
            <a:chOff x="4780389" y="2513201"/>
            <a:chExt cx="5036265" cy="4113315"/>
          </a:xfrm>
        </p:grpSpPr>
        <p:grpSp>
          <p:nvGrpSpPr>
            <p:cNvPr id="2458" name="Google Shape;2458;p64"/>
            <p:cNvGrpSpPr/>
            <p:nvPr/>
          </p:nvGrpSpPr>
          <p:grpSpPr>
            <a:xfrm>
              <a:off x="4780389" y="2513201"/>
              <a:ext cx="5036265" cy="4113315"/>
              <a:chOff x="4673664" y="2214101"/>
              <a:chExt cx="5036265" cy="4113315"/>
            </a:xfrm>
          </p:grpSpPr>
          <p:sp>
            <p:nvSpPr>
              <p:cNvPr id="2459" name="Google Shape;2459;p6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0" name="Google Shape;2460;p64"/>
              <p:cNvGrpSpPr/>
              <p:nvPr/>
            </p:nvGrpSpPr>
            <p:grpSpPr>
              <a:xfrm>
                <a:off x="4673664" y="2214101"/>
                <a:ext cx="5036265" cy="4113315"/>
                <a:chOff x="4673664" y="2214101"/>
                <a:chExt cx="5036265" cy="4113315"/>
              </a:xfrm>
            </p:grpSpPr>
            <p:grpSp>
              <p:nvGrpSpPr>
                <p:cNvPr id="2461" name="Google Shape;2461;p64"/>
                <p:cNvGrpSpPr/>
                <p:nvPr/>
              </p:nvGrpSpPr>
              <p:grpSpPr>
                <a:xfrm>
                  <a:off x="4673664" y="2214101"/>
                  <a:ext cx="5036265" cy="4113315"/>
                  <a:chOff x="3825164" y="427026"/>
                  <a:chExt cx="5036265" cy="4113315"/>
                </a:xfrm>
              </p:grpSpPr>
              <p:sp>
                <p:nvSpPr>
                  <p:cNvPr id="2462" name="Google Shape;2462;p6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0" name="Google Shape;2490;p6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98" name="Google Shape;2498;p6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1" name="Google Shape;2501;p64"/>
          <p:cNvGrpSpPr/>
          <p:nvPr/>
        </p:nvGrpSpPr>
        <p:grpSpPr>
          <a:xfrm>
            <a:off x="-3382536" y="-1517162"/>
            <a:ext cx="5036265" cy="4113315"/>
            <a:chOff x="4780389" y="2513201"/>
            <a:chExt cx="5036265" cy="4113315"/>
          </a:xfrm>
        </p:grpSpPr>
        <p:grpSp>
          <p:nvGrpSpPr>
            <p:cNvPr id="2502" name="Google Shape;2502;p64"/>
            <p:cNvGrpSpPr/>
            <p:nvPr/>
          </p:nvGrpSpPr>
          <p:grpSpPr>
            <a:xfrm>
              <a:off x="4780389" y="2513201"/>
              <a:ext cx="5036265" cy="4113315"/>
              <a:chOff x="4673664" y="2214101"/>
              <a:chExt cx="5036265" cy="4113315"/>
            </a:xfrm>
          </p:grpSpPr>
          <p:sp>
            <p:nvSpPr>
              <p:cNvPr id="2503" name="Google Shape;2503;p6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4" name="Google Shape;2504;p64"/>
              <p:cNvGrpSpPr/>
              <p:nvPr/>
            </p:nvGrpSpPr>
            <p:grpSpPr>
              <a:xfrm>
                <a:off x="4673664" y="2214101"/>
                <a:ext cx="5036265" cy="4113315"/>
                <a:chOff x="4673664" y="2214101"/>
                <a:chExt cx="5036265" cy="4113315"/>
              </a:xfrm>
            </p:grpSpPr>
            <p:grpSp>
              <p:nvGrpSpPr>
                <p:cNvPr id="2505" name="Google Shape;2505;p64"/>
                <p:cNvGrpSpPr/>
                <p:nvPr/>
              </p:nvGrpSpPr>
              <p:grpSpPr>
                <a:xfrm>
                  <a:off x="4673664" y="2214101"/>
                  <a:ext cx="5036265" cy="4113315"/>
                  <a:chOff x="3825164" y="427026"/>
                  <a:chExt cx="5036265" cy="4113315"/>
                </a:xfrm>
              </p:grpSpPr>
              <p:sp>
                <p:nvSpPr>
                  <p:cNvPr id="2506" name="Google Shape;2506;p6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4" name="Google Shape;2534;p6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42" name="Google Shape;2542;p6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45" name="Shape 2545"/>
        <p:cNvGrpSpPr/>
        <p:nvPr/>
      </p:nvGrpSpPr>
      <p:grpSpPr>
        <a:xfrm>
          <a:off x="0" y="0"/>
          <a:ext cx="0" cy="0"/>
          <a:chOff x="0" y="0"/>
          <a:chExt cx="0" cy="0"/>
        </a:xfrm>
      </p:grpSpPr>
      <p:sp>
        <p:nvSpPr>
          <p:cNvPr id="2546" name="Google Shape;2546;p65"/>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547" name="Google Shape;2547;p65"/>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548" name="Google Shape;2548;p65"/>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549" name="Google Shape;2549;p65"/>
          <p:cNvGrpSpPr/>
          <p:nvPr/>
        </p:nvGrpSpPr>
        <p:grpSpPr>
          <a:xfrm>
            <a:off x="5175689" y="2774776"/>
            <a:ext cx="5036265" cy="4113315"/>
            <a:chOff x="4780389" y="2513201"/>
            <a:chExt cx="5036265" cy="4113315"/>
          </a:xfrm>
        </p:grpSpPr>
        <p:grpSp>
          <p:nvGrpSpPr>
            <p:cNvPr id="2550" name="Google Shape;2550;p65"/>
            <p:cNvGrpSpPr/>
            <p:nvPr/>
          </p:nvGrpSpPr>
          <p:grpSpPr>
            <a:xfrm>
              <a:off x="4780389" y="2513201"/>
              <a:ext cx="5036265" cy="4113315"/>
              <a:chOff x="4673664" y="2214101"/>
              <a:chExt cx="5036265" cy="4113315"/>
            </a:xfrm>
          </p:grpSpPr>
          <p:sp>
            <p:nvSpPr>
              <p:cNvPr id="2551" name="Google Shape;2551;p6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2" name="Google Shape;2552;p65"/>
              <p:cNvGrpSpPr/>
              <p:nvPr/>
            </p:nvGrpSpPr>
            <p:grpSpPr>
              <a:xfrm>
                <a:off x="4673664" y="2214101"/>
                <a:ext cx="5036265" cy="4113315"/>
                <a:chOff x="4673664" y="2214101"/>
                <a:chExt cx="5036265" cy="4113315"/>
              </a:xfrm>
            </p:grpSpPr>
            <p:grpSp>
              <p:nvGrpSpPr>
                <p:cNvPr id="2553" name="Google Shape;2553;p65"/>
                <p:cNvGrpSpPr/>
                <p:nvPr/>
              </p:nvGrpSpPr>
              <p:grpSpPr>
                <a:xfrm>
                  <a:off x="4673664" y="2214101"/>
                  <a:ext cx="5036265" cy="4113315"/>
                  <a:chOff x="3825164" y="427026"/>
                  <a:chExt cx="5036265" cy="4113315"/>
                </a:xfrm>
              </p:grpSpPr>
              <p:sp>
                <p:nvSpPr>
                  <p:cNvPr id="2554" name="Google Shape;2554;p6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2" name="Google Shape;2582;p6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90" name="Google Shape;2590;p6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65"/>
          <p:cNvGrpSpPr/>
          <p:nvPr/>
        </p:nvGrpSpPr>
        <p:grpSpPr>
          <a:xfrm>
            <a:off x="2951589" y="-2707787"/>
            <a:ext cx="5036265" cy="4113315"/>
            <a:chOff x="4780389" y="2513201"/>
            <a:chExt cx="5036265" cy="4113315"/>
          </a:xfrm>
        </p:grpSpPr>
        <p:grpSp>
          <p:nvGrpSpPr>
            <p:cNvPr id="2594" name="Google Shape;2594;p65"/>
            <p:cNvGrpSpPr/>
            <p:nvPr/>
          </p:nvGrpSpPr>
          <p:grpSpPr>
            <a:xfrm>
              <a:off x="4780389" y="2513201"/>
              <a:ext cx="5036265" cy="4113315"/>
              <a:chOff x="4673664" y="2214101"/>
              <a:chExt cx="5036265" cy="4113315"/>
            </a:xfrm>
          </p:grpSpPr>
          <p:sp>
            <p:nvSpPr>
              <p:cNvPr id="2595" name="Google Shape;2595;p6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6" name="Google Shape;2596;p65"/>
              <p:cNvGrpSpPr/>
              <p:nvPr/>
            </p:nvGrpSpPr>
            <p:grpSpPr>
              <a:xfrm>
                <a:off x="4673664" y="2214101"/>
                <a:ext cx="5036265" cy="4113315"/>
                <a:chOff x="4673664" y="2214101"/>
                <a:chExt cx="5036265" cy="4113315"/>
              </a:xfrm>
            </p:grpSpPr>
            <p:grpSp>
              <p:nvGrpSpPr>
                <p:cNvPr id="2597" name="Google Shape;2597;p65"/>
                <p:cNvGrpSpPr/>
                <p:nvPr/>
              </p:nvGrpSpPr>
              <p:grpSpPr>
                <a:xfrm>
                  <a:off x="4673664" y="2214101"/>
                  <a:ext cx="5036265" cy="4113315"/>
                  <a:chOff x="3825164" y="427026"/>
                  <a:chExt cx="5036265" cy="4113315"/>
                </a:xfrm>
              </p:grpSpPr>
              <p:sp>
                <p:nvSpPr>
                  <p:cNvPr id="2598" name="Google Shape;2598;p6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6" name="Google Shape;2626;p6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34" name="Google Shape;2634;p6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37" name="Shape 2637"/>
        <p:cNvGrpSpPr/>
        <p:nvPr/>
      </p:nvGrpSpPr>
      <p:grpSpPr>
        <a:xfrm>
          <a:off x="0" y="0"/>
          <a:ext cx="0" cy="0"/>
          <a:chOff x="0" y="0"/>
          <a:chExt cx="0" cy="0"/>
        </a:xfrm>
      </p:grpSpPr>
      <p:sp>
        <p:nvSpPr>
          <p:cNvPr id="2638" name="Google Shape;2638;p6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39" name="Google Shape;2639;p66"/>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2640" name="Google Shape;2640;p66"/>
          <p:cNvGrpSpPr/>
          <p:nvPr/>
        </p:nvGrpSpPr>
        <p:grpSpPr>
          <a:xfrm>
            <a:off x="8354016" y="-383869"/>
            <a:ext cx="1346076" cy="1863864"/>
            <a:chOff x="8354016" y="-383869"/>
            <a:chExt cx="1346076" cy="1863864"/>
          </a:xfrm>
        </p:grpSpPr>
        <p:sp>
          <p:nvSpPr>
            <p:cNvPr id="2641" name="Google Shape;2641;p66"/>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6"/>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6"/>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6"/>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6"/>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6"/>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6"/>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6"/>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49" name="Shape 2649"/>
        <p:cNvGrpSpPr/>
        <p:nvPr/>
      </p:nvGrpSpPr>
      <p:grpSpPr>
        <a:xfrm>
          <a:off x="0" y="0"/>
          <a:ext cx="0" cy="0"/>
          <a:chOff x="0" y="0"/>
          <a:chExt cx="0" cy="0"/>
        </a:xfrm>
      </p:grpSpPr>
      <p:sp>
        <p:nvSpPr>
          <p:cNvPr id="2650" name="Google Shape;2650;p6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51" name="Google Shape;2651;p67"/>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652" name="Google Shape;2652;p67"/>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653" name="Google Shape;2653;p67"/>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654" name="Google Shape;2654;p67"/>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655" name="Google Shape;2655;p67"/>
          <p:cNvGrpSpPr/>
          <p:nvPr/>
        </p:nvGrpSpPr>
        <p:grpSpPr>
          <a:xfrm>
            <a:off x="7421542" y="-507956"/>
            <a:ext cx="2532725" cy="1881750"/>
            <a:chOff x="7221517" y="-507956"/>
            <a:chExt cx="2532725" cy="1881750"/>
          </a:xfrm>
        </p:grpSpPr>
        <p:sp>
          <p:nvSpPr>
            <p:cNvPr id="2656" name="Google Shape;2656;p6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6" name="Google Shape;2666;p67"/>
          <p:cNvGrpSpPr/>
          <p:nvPr/>
        </p:nvGrpSpPr>
        <p:grpSpPr>
          <a:xfrm>
            <a:off x="-884258" y="4092619"/>
            <a:ext cx="2532725" cy="1881750"/>
            <a:chOff x="7221517" y="-507956"/>
            <a:chExt cx="2532725" cy="1881750"/>
          </a:xfrm>
        </p:grpSpPr>
        <p:sp>
          <p:nvSpPr>
            <p:cNvPr id="2667" name="Google Shape;2667;p6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77" name="Shape 2677"/>
        <p:cNvGrpSpPr/>
        <p:nvPr/>
      </p:nvGrpSpPr>
      <p:grpSpPr>
        <a:xfrm>
          <a:off x="0" y="0"/>
          <a:ext cx="0" cy="0"/>
          <a:chOff x="0" y="0"/>
          <a:chExt cx="0" cy="0"/>
        </a:xfrm>
      </p:grpSpPr>
      <p:sp>
        <p:nvSpPr>
          <p:cNvPr id="2678" name="Google Shape;2678;p6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679" name="Google Shape;2679;p68"/>
          <p:cNvGrpSpPr/>
          <p:nvPr/>
        </p:nvGrpSpPr>
        <p:grpSpPr>
          <a:xfrm>
            <a:off x="8354016" y="-383869"/>
            <a:ext cx="1346076" cy="1863864"/>
            <a:chOff x="8354016" y="-383869"/>
            <a:chExt cx="1346076" cy="1863864"/>
          </a:xfrm>
        </p:grpSpPr>
        <p:sp>
          <p:nvSpPr>
            <p:cNvPr id="2680" name="Google Shape;2680;p68"/>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8"/>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8"/>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8"/>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8"/>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8"/>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8"/>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8"/>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8" name="Google Shape;2688;p68"/>
          <p:cNvSpPr/>
          <p:nvPr/>
        </p:nvSpPr>
        <p:spPr>
          <a:xfrm flipH="1" rot="10515695">
            <a:off x="8362734" y="-200627"/>
            <a:ext cx="57045" cy="57045"/>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89" name="Shape 2689"/>
        <p:cNvGrpSpPr/>
        <p:nvPr/>
      </p:nvGrpSpPr>
      <p:grpSpPr>
        <a:xfrm>
          <a:off x="0" y="0"/>
          <a:ext cx="0" cy="0"/>
          <a:chOff x="0" y="0"/>
          <a:chExt cx="0" cy="0"/>
        </a:xfrm>
      </p:grpSpPr>
      <p:sp>
        <p:nvSpPr>
          <p:cNvPr id="2690" name="Google Shape;2690;p69"/>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91" name="Google Shape;2691;p69"/>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692" name="Google Shape;2692;p69"/>
          <p:cNvGrpSpPr/>
          <p:nvPr/>
        </p:nvGrpSpPr>
        <p:grpSpPr>
          <a:xfrm>
            <a:off x="5478864" y="2056701"/>
            <a:ext cx="5036265" cy="4113315"/>
            <a:chOff x="4780389" y="2513201"/>
            <a:chExt cx="5036265" cy="4113315"/>
          </a:xfrm>
        </p:grpSpPr>
        <p:grpSp>
          <p:nvGrpSpPr>
            <p:cNvPr id="2693" name="Google Shape;2693;p69"/>
            <p:cNvGrpSpPr/>
            <p:nvPr/>
          </p:nvGrpSpPr>
          <p:grpSpPr>
            <a:xfrm>
              <a:off x="4780389" y="2513201"/>
              <a:ext cx="5036265" cy="4113315"/>
              <a:chOff x="4673664" y="2214101"/>
              <a:chExt cx="5036265" cy="4113315"/>
            </a:xfrm>
          </p:grpSpPr>
          <p:sp>
            <p:nvSpPr>
              <p:cNvPr id="2694" name="Google Shape;2694;p6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5" name="Google Shape;2695;p69"/>
              <p:cNvGrpSpPr/>
              <p:nvPr/>
            </p:nvGrpSpPr>
            <p:grpSpPr>
              <a:xfrm>
                <a:off x="4673664" y="2214101"/>
                <a:ext cx="5036265" cy="4113315"/>
                <a:chOff x="4673664" y="2214101"/>
                <a:chExt cx="5036265" cy="4113315"/>
              </a:xfrm>
            </p:grpSpPr>
            <p:grpSp>
              <p:nvGrpSpPr>
                <p:cNvPr id="2696" name="Google Shape;2696;p69"/>
                <p:cNvGrpSpPr/>
                <p:nvPr/>
              </p:nvGrpSpPr>
              <p:grpSpPr>
                <a:xfrm>
                  <a:off x="4673664" y="2214101"/>
                  <a:ext cx="5036265" cy="4113315"/>
                  <a:chOff x="3825164" y="427026"/>
                  <a:chExt cx="5036265" cy="4113315"/>
                </a:xfrm>
              </p:grpSpPr>
              <p:sp>
                <p:nvSpPr>
                  <p:cNvPr id="2697" name="Google Shape;2697;p6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5" name="Google Shape;2725;p6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33" name="Google Shape;2733;p6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6" name="Google Shape;2736;p69"/>
          <p:cNvGrpSpPr/>
          <p:nvPr/>
        </p:nvGrpSpPr>
        <p:grpSpPr>
          <a:xfrm>
            <a:off x="-128336" y="-2516262"/>
            <a:ext cx="5036265" cy="4113315"/>
            <a:chOff x="4780389" y="2513201"/>
            <a:chExt cx="5036265" cy="4113315"/>
          </a:xfrm>
        </p:grpSpPr>
        <p:grpSp>
          <p:nvGrpSpPr>
            <p:cNvPr id="2737" name="Google Shape;2737;p69"/>
            <p:cNvGrpSpPr/>
            <p:nvPr/>
          </p:nvGrpSpPr>
          <p:grpSpPr>
            <a:xfrm>
              <a:off x="4780389" y="2513201"/>
              <a:ext cx="5036265" cy="4113315"/>
              <a:chOff x="4673664" y="2214101"/>
              <a:chExt cx="5036265" cy="4113315"/>
            </a:xfrm>
          </p:grpSpPr>
          <p:sp>
            <p:nvSpPr>
              <p:cNvPr id="2738" name="Google Shape;2738;p6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9" name="Google Shape;2739;p69"/>
              <p:cNvGrpSpPr/>
              <p:nvPr/>
            </p:nvGrpSpPr>
            <p:grpSpPr>
              <a:xfrm>
                <a:off x="4673664" y="2214101"/>
                <a:ext cx="5036265" cy="4113315"/>
                <a:chOff x="4673664" y="2214101"/>
                <a:chExt cx="5036265" cy="4113315"/>
              </a:xfrm>
            </p:grpSpPr>
            <p:grpSp>
              <p:nvGrpSpPr>
                <p:cNvPr id="2740" name="Google Shape;2740;p69"/>
                <p:cNvGrpSpPr/>
                <p:nvPr/>
              </p:nvGrpSpPr>
              <p:grpSpPr>
                <a:xfrm>
                  <a:off x="4673664" y="2214101"/>
                  <a:ext cx="5036265" cy="4113315"/>
                  <a:chOff x="3825164" y="427026"/>
                  <a:chExt cx="5036265" cy="4113315"/>
                </a:xfrm>
              </p:grpSpPr>
              <p:sp>
                <p:nvSpPr>
                  <p:cNvPr id="2741" name="Google Shape;2741;p6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9" name="Google Shape;2769;p6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77" name="Google Shape;2777;p6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80" name="Shape 2780"/>
        <p:cNvGrpSpPr/>
        <p:nvPr/>
      </p:nvGrpSpPr>
      <p:grpSpPr>
        <a:xfrm>
          <a:off x="0" y="0"/>
          <a:ext cx="0" cy="0"/>
          <a:chOff x="0" y="0"/>
          <a:chExt cx="0" cy="0"/>
        </a:xfrm>
      </p:grpSpPr>
      <p:sp>
        <p:nvSpPr>
          <p:cNvPr id="2781" name="Google Shape;2781;p70"/>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8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2782" name="Google Shape;2782;p70"/>
          <p:cNvGrpSpPr/>
          <p:nvPr/>
        </p:nvGrpSpPr>
        <p:grpSpPr>
          <a:xfrm>
            <a:off x="5478864" y="2056701"/>
            <a:ext cx="5036265" cy="4113315"/>
            <a:chOff x="4780389" y="2513201"/>
            <a:chExt cx="5036265" cy="4113315"/>
          </a:xfrm>
        </p:grpSpPr>
        <p:grpSp>
          <p:nvGrpSpPr>
            <p:cNvPr id="2783" name="Google Shape;2783;p70"/>
            <p:cNvGrpSpPr/>
            <p:nvPr/>
          </p:nvGrpSpPr>
          <p:grpSpPr>
            <a:xfrm>
              <a:off x="4780389" y="2513201"/>
              <a:ext cx="5036265" cy="4113315"/>
              <a:chOff x="4673664" y="2214101"/>
              <a:chExt cx="5036265" cy="4113315"/>
            </a:xfrm>
          </p:grpSpPr>
          <p:sp>
            <p:nvSpPr>
              <p:cNvPr id="2784" name="Google Shape;2784;p7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5" name="Google Shape;2785;p70"/>
              <p:cNvGrpSpPr/>
              <p:nvPr/>
            </p:nvGrpSpPr>
            <p:grpSpPr>
              <a:xfrm>
                <a:off x="4673664" y="2214101"/>
                <a:ext cx="5036265" cy="4113315"/>
                <a:chOff x="4673664" y="2214101"/>
                <a:chExt cx="5036265" cy="4113315"/>
              </a:xfrm>
            </p:grpSpPr>
            <p:grpSp>
              <p:nvGrpSpPr>
                <p:cNvPr id="2786" name="Google Shape;2786;p70"/>
                <p:cNvGrpSpPr/>
                <p:nvPr/>
              </p:nvGrpSpPr>
              <p:grpSpPr>
                <a:xfrm>
                  <a:off x="4673664" y="2214101"/>
                  <a:ext cx="5036265" cy="4113315"/>
                  <a:chOff x="3825164" y="427026"/>
                  <a:chExt cx="5036265" cy="4113315"/>
                </a:xfrm>
              </p:grpSpPr>
              <p:sp>
                <p:nvSpPr>
                  <p:cNvPr id="2787" name="Google Shape;2787;p7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5" name="Google Shape;2815;p7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23" name="Google Shape;2823;p7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6" name="Google Shape;2826;p70"/>
          <p:cNvGrpSpPr/>
          <p:nvPr/>
        </p:nvGrpSpPr>
        <p:grpSpPr>
          <a:xfrm>
            <a:off x="-128336" y="-2516262"/>
            <a:ext cx="5036265" cy="4113315"/>
            <a:chOff x="4780389" y="2513201"/>
            <a:chExt cx="5036265" cy="4113315"/>
          </a:xfrm>
        </p:grpSpPr>
        <p:grpSp>
          <p:nvGrpSpPr>
            <p:cNvPr id="2827" name="Google Shape;2827;p70"/>
            <p:cNvGrpSpPr/>
            <p:nvPr/>
          </p:nvGrpSpPr>
          <p:grpSpPr>
            <a:xfrm>
              <a:off x="4780389" y="2513201"/>
              <a:ext cx="5036265" cy="4113315"/>
              <a:chOff x="4673664" y="2214101"/>
              <a:chExt cx="5036265" cy="4113315"/>
            </a:xfrm>
          </p:grpSpPr>
          <p:sp>
            <p:nvSpPr>
              <p:cNvPr id="2828" name="Google Shape;2828;p7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9" name="Google Shape;2829;p70"/>
              <p:cNvGrpSpPr/>
              <p:nvPr/>
            </p:nvGrpSpPr>
            <p:grpSpPr>
              <a:xfrm>
                <a:off x="4673664" y="2214101"/>
                <a:ext cx="5036265" cy="4113315"/>
                <a:chOff x="4673664" y="2214101"/>
                <a:chExt cx="5036265" cy="4113315"/>
              </a:xfrm>
            </p:grpSpPr>
            <p:grpSp>
              <p:nvGrpSpPr>
                <p:cNvPr id="2830" name="Google Shape;2830;p70"/>
                <p:cNvGrpSpPr/>
                <p:nvPr/>
              </p:nvGrpSpPr>
              <p:grpSpPr>
                <a:xfrm>
                  <a:off x="4673664" y="2214101"/>
                  <a:ext cx="5036265" cy="4113315"/>
                  <a:chOff x="3825164" y="427026"/>
                  <a:chExt cx="5036265" cy="4113315"/>
                </a:xfrm>
              </p:grpSpPr>
              <p:sp>
                <p:nvSpPr>
                  <p:cNvPr id="2831" name="Google Shape;2831;p7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9" name="Google Shape;2859;p7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67" name="Google Shape;2867;p7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870" name="Shape 2870"/>
        <p:cNvGrpSpPr/>
        <p:nvPr/>
      </p:nvGrpSpPr>
      <p:grpSpPr>
        <a:xfrm>
          <a:off x="0" y="0"/>
          <a:ext cx="0" cy="0"/>
          <a:chOff x="0" y="0"/>
          <a:chExt cx="0" cy="0"/>
        </a:xfrm>
      </p:grpSpPr>
      <p:sp>
        <p:nvSpPr>
          <p:cNvPr id="2871" name="Google Shape;2871;p71"/>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2872" name="Google Shape;2872;p71"/>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73" name="Shape 2873"/>
        <p:cNvGrpSpPr/>
        <p:nvPr/>
      </p:nvGrpSpPr>
      <p:grpSpPr>
        <a:xfrm>
          <a:off x="0" y="0"/>
          <a:ext cx="0" cy="0"/>
          <a:chOff x="0" y="0"/>
          <a:chExt cx="0" cy="0"/>
        </a:xfrm>
      </p:grpSpPr>
      <p:sp>
        <p:nvSpPr>
          <p:cNvPr id="2874" name="Google Shape;2874;p72"/>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2875" name="Google Shape;2875;p72"/>
          <p:cNvGrpSpPr/>
          <p:nvPr/>
        </p:nvGrpSpPr>
        <p:grpSpPr>
          <a:xfrm rot="10800000">
            <a:off x="6825617" y="-226461"/>
            <a:ext cx="3485298" cy="1363521"/>
            <a:chOff x="5000328" y="4413931"/>
            <a:chExt cx="3485298" cy="1363521"/>
          </a:xfrm>
        </p:grpSpPr>
        <p:grpSp>
          <p:nvGrpSpPr>
            <p:cNvPr id="2876" name="Google Shape;2876;p72"/>
            <p:cNvGrpSpPr/>
            <p:nvPr/>
          </p:nvGrpSpPr>
          <p:grpSpPr>
            <a:xfrm>
              <a:off x="5000328" y="4413931"/>
              <a:ext cx="3485298" cy="1363521"/>
              <a:chOff x="4151828" y="2626856"/>
              <a:chExt cx="3485298" cy="1363521"/>
            </a:xfrm>
          </p:grpSpPr>
          <p:sp>
            <p:nvSpPr>
              <p:cNvPr id="2877" name="Google Shape;2877;p7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6" name="Google Shape;2886;p7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4" name="Shape 334"/>
        <p:cNvGrpSpPr/>
        <p:nvPr/>
      </p:nvGrpSpPr>
      <p:grpSpPr>
        <a:xfrm>
          <a:off x="0" y="0"/>
          <a:ext cx="0" cy="0"/>
          <a:chOff x="0" y="0"/>
          <a:chExt cx="0" cy="0"/>
        </a:xfrm>
      </p:grpSpPr>
      <p:sp>
        <p:nvSpPr>
          <p:cNvPr id="335" name="Google Shape;335;p8"/>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 name="Google Shape;377;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89" name="Shape 2889"/>
        <p:cNvGrpSpPr/>
        <p:nvPr/>
      </p:nvGrpSpPr>
      <p:grpSpPr>
        <a:xfrm>
          <a:off x="0" y="0"/>
          <a:ext cx="0" cy="0"/>
          <a:chOff x="0" y="0"/>
          <a:chExt cx="0" cy="0"/>
        </a:xfrm>
      </p:grpSpPr>
      <p:sp>
        <p:nvSpPr>
          <p:cNvPr id="2890" name="Google Shape;2890;p73"/>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82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891" name="Google Shape;2891;p73"/>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892" name="Google Shape;2892;p73"/>
          <p:cNvGrpSpPr/>
          <p:nvPr/>
        </p:nvGrpSpPr>
        <p:grpSpPr>
          <a:xfrm rot="10800000">
            <a:off x="4305914" y="3662226"/>
            <a:ext cx="5036265" cy="4113315"/>
            <a:chOff x="4780389" y="2513201"/>
            <a:chExt cx="5036265" cy="4113315"/>
          </a:xfrm>
        </p:grpSpPr>
        <p:grpSp>
          <p:nvGrpSpPr>
            <p:cNvPr id="2893" name="Google Shape;2893;p73"/>
            <p:cNvGrpSpPr/>
            <p:nvPr/>
          </p:nvGrpSpPr>
          <p:grpSpPr>
            <a:xfrm>
              <a:off x="4780389" y="2513201"/>
              <a:ext cx="5036265" cy="4113315"/>
              <a:chOff x="4673664" y="2214101"/>
              <a:chExt cx="5036265" cy="4113315"/>
            </a:xfrm>
          </p:grpSpPr>
          <p:sp>
            <p:nvSpPr>
              <p:cNvPr id="2894" name="Google Shape;2894;p7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5" name="Google Shape;2895;p73"/>
              <p:cNvGrpSpPr/>
              <p:nvPr/>
            </p:nvGrpSpPr>
            <p:grpSpPr>
              <a:xfrm>
                <a:off x="4673664" y="2214101"/>
                <a:ext cx="5036265" cy="4113315"/>
                <a:chOff x="4673664" y="2214101"/>
                <a:chExt cx="5036265" cy="4113315"/>
              </a:xfrm>
            </p:grpSpPr>
            <p:grpSp>
              <p:nvGrpSpPr>
                <p:cNvPr id="2896" name="Google Shape;2896;p73"/>
                <p:cNvGrpSpPr/>
                <p:nvPr/>
              </p:nvGrpSpPr>
              <p:grpSpPr>
                <a:xfrm>
                  <a:off x="4673664" y="2214101"/>
                  <a:ext cx="5036265" cy="4113315"/>
                  <a:chOff x="3825164" y="427026"/>
                  <a:chExt cx="5036265" cy="4113315"/>
                </a:xfrm>
              </p:grpSpPr>
              <p:sp>
                <p:nvSpPr>
                  <p:cNvPr id="2897" name="Google Shape;2897;p7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5" name="Google Shape;2925;p7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33" name="Google Shape;2933;p7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73"/>
          <p:cNvGrpSpPr/>
          <p:nvPr/>
        </p:nvGrpSpPr>
        <p:grpSpPr>
          <a:xfrm>
            <a:off x="-128336" y="-2516262"/>
            <a:ext cx="5036265" cy="4113315"/>
            <a:chOff x="4780389" y="2513201"/>
            <a:chExt cx="5036265" cy="4113315"/>
          </a:xfrm>
        </p:grpSpPr>
        <p:grpSp>
          <p:nvGrpSpPr>
            <p:cNvPr id="2937" name="Google Shape;2937;p73"/>
            <p:cNvGrpSpPr/>
            <p:nvPr/>
          </p:nvGrpSpPr>
          <p:grpSpPr>
            <a:xfrm>
              <a:off x="4780389" y="2513201"/>
              <a:ext cx="5036265" cy="4113315"/>
              <a:chOff x="4673664" y="2214101"/>
              <a:chExt cx="5036265" cy="4113315"/>
            </a:xfrm>
          </p:grpSpPr>
          <p:sp>
            <p:nvSpPr>
              <p:cNvPr id="2938" name="Google Shape;2938;p7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9" name="Google Shape;2939;p73"/>
              <p:cNvGrpSpPr/>
              <p:nvPr/>
            </p:nvGrpSpPr>
            <p:grpSpPr>
              <a:xfrm>
                <a:off x="4673664" y="2214101"/>
                <a:ext cx="5036265" cy="4113315"/>
                <a:chOff x="4673664" y="2214101"/>
                <a:chExt cx="5036265" cy="4113315"/>
              </a:xfrm>
            </p:grpSpPr>
            <p:grpSp>
              <p:nvGrpSpPr>
                <p:cNvPr id="2940" name="Google Shape;2940;p73"/>
                <p:cNvGrpSpPr/>
                <p:nvPr/>
              </p:nvGrpSpPr>
              <p:grpSpPr>
                <a:xfrm>
                  <a:off x="4673664" y="2214101"/>
                  <a:ext cx="5036265" cy="4113315"/>
                  <a:chOff x="3825164" y="427026"/>
                  <a:chExt cx="5036265" cy="4113315"/>
                </a:xfrm>
              </p:grpSpPr>
              <p:sp>
                <p:nvSpPr>
                  <p:cNvPr id="2941" name="Google Shape;2941;p7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9" name="Google Shape;2969;p7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77" name="Google Shape;2977;p7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980" name="Shape 2980"/>
        <p:cNvGrpSpPr/>
        <p:nvPr/>
      </p:nvGrpSpPr>
      <p:grpSpPr>
        <a:xfrm>
          <a:off x="0" y="0"/>
          <a:ext cx="0" cy="0"/>
          <a:chOff x="0" y="0"/>
          <a:chExt cx="0" cy="0"/>
        </a:xfrm>
      </p:grpSpPr>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981" name="Shape 2981"/>
        <p:cNvGrpSpPr/>
        <p:nvPr/>
      </p:nvGrpSpPr>
      <p:grpSpPr>
        <a:xfrm>
          <a:off x="0" y="0"/>
          <a:ext cx="0" cy="0"/>
          <a:chOff x="0" y="0"/>
          <a:chExt cx="0" cy="0"/>
        </a:xfrm>
      </p:grpSpPr>
      <p:sp>
        <p:nvSpPr>
          <p:cNvPr id="2982" name="Google Shape;2982;p7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983" name="Google Shape;2983;p75"/>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84" name="Google Shape;2984;p75"/>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85" name="Google Shape;2985;p75"/>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86" name="Google Shape;2986;p75"/>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87" name="Google Shape;2987;p75"/>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88" name="Google Shape;2988;p75"/>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89" name="Google Shape;2989;p75"/>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90" name="Google Shape;2990;p75"/>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91" name="Google Shape;2991;p75"/>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92" name="Google Shape;2992;p75"/>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93" name="Google Shape;2993;p75"/>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94" name="Google Shape;2994;p75"/>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95" name="Google Shape;2995;p75"/>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96" name="Google Shape;2996;p75"/>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97" name="Google Shape;2997;p75"/>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998" name="Google Shape;2998;p75"/>
          <p:cNvGrpSpPr/>
          <p:nvPr/>
        </p:nvGrpSpPr>
        <p:grpSpPr>
          <a:xfrm>
            <a:off x="-3773061" y="-978862"/>
            <a:ext cx="5036265" cy="4113315"/>
            <a:chOff x="4780389" y="2513201"/>
            <a:chExt cx="5036265" cy="4113315"/>
          </a:xfrm>
        </p:grpSpPr>
        <p:grpSp>
          <p:nvGrpSpPr>
            <p:cNvPr id="2999" name="Google Shape;2999;p75"/>
            <p:cNvGrpSpPr/>
            <p:nvPr/>
          </p:nvGrpSpPr>
          <p:grpSpPr>
            <a:xfrm>
              <a:off x="4780389" y="2513201"/>
              <a:ext cx="5036265" cy="4113315"/>
              <a:chOff x="4673664" y="2214101"/>
              <a:chExt cx="5036265" cy="4113315"/>
            </a:xfrm>
          </p:grpSpPr>
          <p:sp>
            <p:nvSpPr>
              <p:cNvPr id="3000" name="Google Shape;3000;p7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1" name="Google Shape;3001;p75"/>
              <p:cNvGrpSpPr/>
              <p:nvPr/>
            </p:nvGrpSpPr>
            <p:grpSpPr>
              <a:xfrm>
                <a:off x="4673664" y="2214101"/>
                <a:ext cx="5036265" cy="4113315"/>
                <a:chOff x="4673664" y="2214101"/>
                <a:chExt cx="5036265" cy="4113315"/>
              </a:xfrm>
            </p:grpSpPr>
            <p:grpSp>
              <p:nvGrpSpPr>
                <p:cNvPr id="3002" name="Google Shape;3002;p75"/>
                <p:cNvGrpSpPr/>
                <p:nvPr/>
              </p:nvGrpSpPr>
              <p:grpSpPr>
                <a:xfrm>
                  <a:off x="4673664" y="2214101"/>
                  <a:ext cx="5036265" cy="4113315"/>
                  <a:chOff x="3825164" y="427026"/>
                  <a:chExt cx="5036265" cy="4113315"/>
                </a:xfrm>
              </p:grpSpPr>
              <p:sp>
                <p:nvSpPr>
                  <p:cNvPr id="3003" name="Google Shape;3003;p7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1" name="Google Shape;3031;p7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39" name="Google Shape;3039;p7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3042" name="Shape 3042"/>
        <p:cNvGrpSpPr/>
        <p:nvPr/>
      </p:nvGrpSpPr>
      <p:grpSpPr>
        <a:xfrm>
          <a:off x="0" y="0"/>
          <a:ext cx="0" cy="0"/>
          <a:chOff x="0" y="0"/>
          <a:chExt cx="0" cy="0"/>
        </a:xfrm>
      </p:grpSpPr>
      <p:sp>
        <p:nvSpPr>
          <p:cNvPr id="3043" name="Google Shape;3043;p76"/>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044" name="Google Shape;3044;p76"/>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3045" name="Google Shape;3045;p76"/>
          <p:cNvGrpSpPr/>
          <p:nvPr/>
        </p:nvGrpSpPr>
        <p:grpSpPr>
          <a:xfrm>
            <a:off x="7107962" y="-355553"/>
            <a:ext cx="1934332" cy="1332011"/>
            <a:chOff x="7107962" y="-355553"/>
            <a:chExt cx="1934332" cy="1332011"/>
          </a:xfrm>
        </p:grpSpPr>
        <p:sp>
          <p:nvSpPr>
            <p:cNvPr id="3046" name="Google Shape;3046;p76"/>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6"/>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6"/>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6"/>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6"/>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6"/>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6"/>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6"/>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4" name="Google Shape;3054;p76"/>
          <p:cNvGrpSpPr/>
          <p:nvPr/>
        </p:nvGrpSpPr>
        <p:grpSpPr>
          <a:xfrm>
            <a:off x="108580" y="3475490"/>
            <a:ext cx="1961773" cy="2399979"/>
            <a:chOff x="108580" y="3135490"/>
            <a:chExt cx="1961773" cy="2399979"/>
          </a:xfrm>
        </p:grpSpPr>
        <p:sp>
          <p:nvSpPr>
            <p:cNvPr id="3055" name="Google Shape;3055;p76"/>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6"/>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6"/>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6"/>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9" name="Google Shape;3059;p76"/>
            <p:cNvGrpSpPr/>
            <p:nvPr/>
          </p:nvGrpSpPr>
          <p:grpSpPr>
            <a:xfrm>
              <a:off x="108580" y="3135490"/>
              <a:ext cx="1961773" cy="2399979"/>
              <a:chOff x="108580" y="3135490"/>
              <a:chExt cx="1961773" cy="2399979"/>
            </a:xfrm>
          </p:grpSpPr>
          <p:sp>
            <p:nvSpPr>
              <p:cNvPr id="3060" name="Google Shape;3060;p76"/>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6"/>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6"/>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6"/>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6"/>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6"/>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6"/>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6"/>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6"/>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3069" name="Shape 3069"/>
        <p:cNvGrpSpPr/>
        <p:nvPr/>
      </p:nvGrpSpPr>
      <p:grpSpPr>
        <a:xfrm>
          <a:off x="0" y="0"/>
          <a:ext cx="0" cy="0"/>
          <a:chOff x="0" y="0"/>
          <a:chExt cx="0" cy="0"/>
        </a:xfrm>
      </p:grpSpPr>
      <p:grpSp>
        <p:nvGrpSpPr>
          <p:cNvPr id="3070" name="Google Shape;3070;p77"/>
          <p:cNvGrpSpPr/>
          <p:nvPr/>
        </p:nvGrpSpPr>
        <p:grpSpPr>
          <a:xfrm rot="10800000">
            <a:off x="5530217" y="3662226"/>
            <a:ext cx="3811962" cy="1913484"/>
            <a:chOff x="4673664" y="4413931"/>
            <a:chExt cx="3811962" cy="1913484"/>
          </a:xfrm>
        </p:grpSpPr>
        <p:grpSp>
          <p:nvGrpSpPr>
            <p:cNvPr id="3071" name="Google Shape;3071;p77"/>
            <p:cNvGrpSpPr/>
            <p:nvPr/>
          </p:nvGrpSpPr>
          <p:grpSpPr>
            <a:xfrm>
              <a:off x="4673664" y="4413931"/>
              <a:ext cx="3811962" cy="1913484"/>
              <a:chOff x="3825164" y="2626856"/>
              <a:chExt cx="3811962" cy="1913484"/>
            </a:xfrm>
          </p:grpSpPr>
          <p:sp>
            <p:nvSpPr>
              <p:cNvPr id="3072" name="Google Shape;3072;p7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5" name="Google Shape;3085;p7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9" name="Google Shape;3089;p77"/>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090" name="Google Shape;3090;p77"/>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91" name="Google Shape;3091;p77"/>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3092" name="Shape 3092"/>
        <p:cNvGrpSpPr/>
        <p:nvPr/>
      </p:nvGrpSpPr>
      <p:grpSpPr>
        <a:xfrm>
          <a:off x="0" y="0"/>
          <a:ext cx="0" cy="0"/>
          <a:chOff x="0" y="0"/>
          <a:chExt cx="0" cy="0"/>
        </a:xfrm>
      </p:grpSpPr>
      <p:sp>
        <p:nvSpPr>
          <p:cNvPr id="3093" name="Google Shape;3093;p78"/>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094" name="Google Shape;3094;p78"/>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3095" name="Google Shape;3095;p78"/>
          <p:cNvGrpSpPr/>
          <p:nvPr/>
        </p:nvGrpSpPr>
        <p:grpSpPr>
          <a:xfrm rot="10800000">
            <a:off x="5530217" y="3471726"/>
            <a:ext cx="3811962" cy="1913484"/>
            <a:chOff x="4673664" y="4413931"/>
            <a:chExt cx="3811962" cy="1913484"/>
          </a:xfrm>
        </p:grpSpPr>
        <p:grpSp>
          <p:nvGrpSpPr>
            <p:cNvPr id="3096" name="Google Shape;3096;p78"/>
            <p:cNvGrpSpPr/>
            <p:nvPr/>
          </p:nvGrpSpPr>
          <p:grpSpPr>
            <a:xfrm>
              <a:off x="4673664" y="4413931"/>
              <a:ext cx="3811962" cy="1913484"/>
              <a:chOff x="3825164" y="2626856"/>
              <a:chExt cx="3811962" cy="1913484"/>
            </a:xfrm>
          </p:grpSpPr>
          <p:sp>
            <p:nvSpPr>
              <p:cNvPr id="3097" name="Google Shape;3097;p7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0" name="Google Shape;3110;p7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3114" name="Shape 3114"/>
        <p:cNvGrpSpPr/>
        <p:nvPr/>
      </p:nvGrpSpPr>
      <p:grpSpPr>
        <a:xfrm>
          <a:off x="0" y="0"/>
          <a:ext cx="0" cy="0"/>
          <a:chOff x="0" y="0"/>
          <a:chExt cx="0" cy="0"/>
        </a:xfrm>
      </p:grpSpPr>
      <p:sp>
        <p:nvSpPr>
          <p:cNvPr id="3115" name="Google Shape;3115;p79"/>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16" name="Google Shape;3116;p79"/>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117" name="Google Shape;3117;p79"/>
          <p:cNvGrpSpPr/>
          <p:nvPr/>
        </p:nvGrpSpPr>
        <p:grpSpPr>
          <a:xfrm>
            <a:off x="-958305" y="3475515"/>
            <a:ext cx="1961773" cy="2399979"/>
            <a:chOff x="108580" y="3135490"/>
            <a:chExt cx="1961773" cy="2399979"/>
          </a:xfrm>
        </p:grpSpPr>
        <p:sp>
          <p:nvSpPr>
            <p:cNvPr id="3118" name="Google Shape;3118;p79"/>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9"/>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9"/>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9"/>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2" name="Google Shape;3122;p79"/>
            <p:cNvGrpSpPr/>
            <p:nvPr/>
          </p:nvGrpSpPr>
          <p:grpSpPr>
            <a:xfrm>
              <a:off x="108580" y="3135490"/>
              <a:ext cx="1961773" cy="2399979"/>
              <a:chOff x="108580" y="3135490"/>
              <a:chExt cx="1961773" cy="2399979"/>
            </a:xfrm>
          </p:grpSpPr>
          <p:sp>
            <p:nvSpPr>
              <p:cNvPr id="3123" name="Google Shape;3123;p79"/>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9"/>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9"/>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9"/>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9"/>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9"/>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9"/>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9"/>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9"/>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32" name="Google Shape;3132;p79"/>
          <p:cNvGrpSpPr/>
          <p:nvPr/>
        </p:nvGrpSpPr>
        <p:grpSpPr>
          <a:xfrm>
            <a:off x="7250837" y="-355553"/>
            <a:ext cx="1934332" cy="1332011"/>
            <a:chOff x="7107962" y="-355553"/>
            <a:chExt cx="1934332" cy="1332011"/>
          </a:xfrm>
        </p:grpSpPr>
        <p:sp>
          <p:nvSpPr>
            <p:cNvPr id="3133" name="Google Shape;3133;p79"/>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9"/>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9"/>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9"/>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9"/>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9"/>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9"/>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9"/>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3141" name="Shape 3141"/>
        <p:cNvGrpSpPr/>
        <p:nvPr/>
      </p:nvGrpSpPr>
      <p:grpSpPr>
        <a:xfrm>
          <a:off x="0" y="0"/>
          <a:ext cx="0" cy="0"/>
          <a:chOff x="0" y="0"/>
          <a:chExt cx="0" cy="0"/>
        </a:xfrm>
      </p:grpSpPr>
      <p:grpSp>
        <p:nvGrpSpPr>
          <p:cNvPr id="3142" name="Google Shape;3142;p80"/>
          <p:cNvGrpSpPr/>
          <p:nvPr/>
        </p:nvGrpSpPr>
        <p:grpSpPr>
          <a:xfrm flipH="1">
            <a:off x="7223396" y="3475515"/>
            <a:ext cx="1961773" cy="2399979"/>
            <a:chOff x="108580" y="3135490"/>
            <a:chExt cx="1961773" cy="2399979"/>
          </a:xfrm>
        </p:grpSpPr>
        <p:sp>
          <p:nvSpPr>
            <p:cNvPr id="3143" name="Google Shape;3143;p8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7" name="Google Shape;3147;p80"/>
            <p:cNvGrpSpPr/>
            <p:nvPr/>
          </p:nvGrpSpPr>
          <p:grpSpPr>
            <a:xfrm>
              <a:off x="108580" y="3135490"/>
              <a:ext cx="1961773" cy="2399979"/>
              <a:chOff x="108580" y="3135490"/>
              <a:chExt cx="1961773" cy="2399979"/>
            </a:xfrm>
          </p:grpSpPr>
          <p:sp>
            <p:nvSpPr>
              <p:cNvPr id="3148" name="Google Shape;3148;p8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57" name="Google Shape;3157;p80"/>
          <p:cNvGrpSpPr/>
          <p:nvPr/>
        </p:nvGrpSpPr>
        <p:grpSpPr>
          <a:xfrm flipH="1">
            <a:off x="-253943" y="-355553"/>
            <a:ext cx="1934332" cy="1332011"/>
            <a:chOff x="7107962" y="-355553"/>
            <a:chExt cx="1934332" cy="1332011"/>
          </a:xfrm>
        </p:grpSpPr>
        <p:sp>
          <p:nvSpPr>
            <p:cNvPr id="3158" name="Google Shape;3158;p80"/>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0"/>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0"/>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0"/>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0"/>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0"/>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0"/>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0"/>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6" name="Google Shape;3166;p80"/>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67" name="Google Shape;3167;p80"/>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3168" name="Shape 3168"/>
        <p:cNvGrpSpPr/>
        <p:nvPr/>
      </p:nvGrpSpPr>
      <p:grpSpPr>
        <a:xfrm>
          <a:off x="0" y="0"/>
          <a:ext cx="0" cy="0"/>
          <a:chOff x="0" y="0"/>
          <a:chExt cx="0" cy="0"/>
        </a:xfrm>
      </p:grpSpPr>
      <p:sp>
        <p:nvSpPr>
          <p:cNvPr id="3169" name="Google Shape;3169;p81"/>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70" name="Google Shape;3170;p81"/>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171" name="Google Shape;3171;p81"/>
          <p:cNvGrpSpPr/>
          <p:nvPr/>
        </p:nvGrpSpPr>
        <p:grpSpPr>
          <a:xfrm>
            <a:off x="6950792" y="-147006"/>
            <a:ext cx="2532725" cy="1881750"/>
            <a:chOff x="7221517" y="-507956"/>
            <a:chExt cx="2532725" cy="1881750"/>
          </a:xfrm>
        </p:grpSpPr>
        <p:sp>
          <p:nvSpPr>
            <p:cNvPr id="3172" name="Google Shape;3172;p8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2" name="Google Shape;3182;p81"/>
          <p:cNvGrpSpPr/>
          <p:nvPr/>
        </p:nvGrpSpPr>
        <p:grpSpPr>
          <a:xfrm>
            <a:off x="6399342" y="3763244"/>
            <a:ext cx="2532725" cy="1881750"/>
            <a:chOff x="7221517" y="-507956"/>
            <a:chExt cx="2532725" cy="1881750"/>
          </a:xfrm>
        </p:grpSpPr>
        <p:sp>
          <p:nvSpPr>
            <p:cNvPr id="3183" name="Google Shape;3183;p8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193" name="Shape 3193"/>
        <p:cNvGrpSpPr/>
        <p:nvPr/>
      </p:nvGrpSpPr>
      <p:grpSpPr>
        <a:xfrm>
          <a:off x="0" y="0"/>
          <a:ext cx="0" cy="0"/>
          <a:chOff x="0" y="0"/>
          <a:chExt cx="0" cy="0"/>
        </a:xfrm>
      </p:grpSpPr>
      <p:sp>
        <p:nvSpPr>
          <p:cNvPr id="3194" name="Google Shape;3194;p8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95" name="Google Shape;3195;p82"/>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96" name="Google Shape;3196;p82"/>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97" name="Google Shape;3197;p82"/>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98" name="Google Shape;3198;p82"/>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199" name="Google Shape;3199;p82"/>
          <p:cNvGrpSpPr/>
          <p:nvPr/>
        </p:nvGrpSpPr>
        <p:grpSpPr>
          <a:xfrm rot="-121718">
            <a:off x="7509504" y="-374087"/>
            <a:ext cx="1961826" cy="2400044"/>
            <a:chOff x="108580" y="3135490"/>
            <a:chExt cx="1961773" cy="2399979"/>
          </a:xfrm>
        </p:grpSpPr>
        <p:sp>
          <p:nvSpPr>
            <p:cNvPr id="3200" name="Google Shape;3200;p82"/>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2"/>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2"/>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2"/>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4" name="Google Shape;3204;p82"/>
            <p:cNvGrpSpPr/>
            <p:nvPr/>
          </p:nvGrpSpPr>
          <p:grpSpPr>
            <a:xfrm>
              <a:off x="108580" y="3135490"/>
              <a:ext cx="1961773" cy="2399979"/>
              <a:chOff x="108580" y="3135490"/>
              <a:chExt cx="1961773" cy="2399979"/>
            </a:xfrm>
          </p:grpSpPr>
          <p:sp>
            <p:nvSpPr>
              <p:cNvPr id="3205" name="Google Shape;3205;p82"/>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2"/>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2"/>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2"/>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2"/>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2"/>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2"/>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2"/>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2"/>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4" name="Google Shape;3214;p82"/>
          <p:cNvGrpSpPr/>
          <p:nvPr/>
        </p:nvGrpSpPr>
        <p:grpSpPr>
          <a:xfrm rot="-121718">
            <a:off x="-186696" y="3321613"/>
            <a:ext cx="1961826" cy="2400044"/>
            <a:chOff x="108580" y="3135490"/>
            <a:chExt cx="1961773" cy="2399979"/>
          </a:xfrm>
        </p:grpSpPr>
        <p:sp>
          <p:nvSpPr>
            <p:cNvPr id="3215" name="Google Shape;3215;p82"/>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2"/>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2"/>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2"/>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9" name="Google Shape;3219;p82"/>
            <p:cNvGrpSpPr/>
            <p:nvPr/>
          </p:nvGrpSpPr>
          <p:grpSpPr>
            <a:xfrm>
              <a:off x="108580" y="3135490"/>
              <a:ext cx="1961773" cy="2399979"/>
              <a:chOff x="108580" y="3135490"/>
              <a:chExt cx="1961773" cy="2399979"/>
            </a:xfrm>
          </p:grpSpPr>
          <p:sp>
            <p:nvSpPr>
              <p:cNvPr id="3220" name="Google Shape;3220;p82"/>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2"/>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2"/>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2"/>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2"/>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2"/>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2"/>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2"/>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2"/>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4" name="Shape 424"/>
        <p:cNvGrpSpPr/>
        <p:nvPr/>
      </p:nvGrpSpPr>
      <p:grpSpPr>
        <a:xfrm>
          <a:off x="0" y="0"/>
          <a:ext cx="0" cy="0"/>
          <a:chOff x="0" y="0"/>
          <a:chExt cx="0" cy="0"/>
        </a:xfrm>
      </p:grpSpPr>
      <p:sp>
        <p:nvSpPr>
          <p:cNvPr id="425" name="Google Shape;42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26" name="Google Shape;42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3229" name="Shape 3229"/>
        <p:cNvGrpSpPr/>
        <p:nvPr/>
      </p:nvGrpSpPr>
      <p:grpSpPr>
        <a:xfrm>
          <a:off x="0" y="0"/>
          <a:ext cx="0" cy="0"/>
          <a:chOff x="0" y="0"/>
          <a:chExt cx="0" cy="0"/>
        </a:xfrm>
      </p:grpSpPr>
      <p:sp>
        <p:nvSpPr>
          <p:cNvPr id="3230" name="Google Shape;3230;p8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231" name="Google Shape;3231;p83"/>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3232" name="Google Shape;3232;p83"/>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3233" name="Google Shape;3233;p83"/>
          <p:cNvGrpSpPr/>
          <p:nvPr/>
        </p:nvGrpSpPr>
        <p:grpSpPr>
          <a:xfrm>
            <a:off x="7488217" y="-507956"/>
            <a:ext cx="2532725" cy="1881750"/>
            <a:chOff x="7221517" y="-507956"/>
            <a:chExt cx="2532725" cy="1881750"/>
          </a:xfrm>
        </p:grpSpPr>
        <p:sp>
          <p:nvSpPr>
            <p:cNvPr id="3234" name="Google Shape;3234;p8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4" name="Google Shape;3244;p83"/>
          <p:cNvGrpSpPr/>
          <p:nvPr/>
        </p:nvGrpSpPr>
        <p:grpSpPr>
          <a:xfrm flipH="1">
            <a:off x="-969983" y="-507956"/>
            <a:ext cx="2532725" cy="1881750"/>
            <a:chOff x="7221517" y="-507956"/>
            <a:chExt cx="2532725" cy="1881750"/>
          </a:xfrm>
        </p:grpSpPr>
        <p:sp>
          <p:nvSpPr>
            <p:cNvPr id="3245" name="Google Shape;3245;p8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255" name="Shape 3255"/>
        <p:cNvGrpSpPr/>
        <p:nvPr/>
      </p:nvGrpSpPr>
      <p:grpSpPr>
        <a:xfrm>
          <a:off x="0" y="0"/>
          <a:ext cx="0" cy="0"/>
          <a:chOff x="0" y="0"/>
          <a:chExt cx="0" cy="0"/>
        </a:xfrm>
      </p:grpSpPr>
      <p:sp>
        <p:nvSpPr>
          <p:cNvPr id="3256" name="Google Shape;3256;p8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257" name="Google Shape;3257;p84"/>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8" name="Google Shape;3258;p84"/>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9" name="Google Shape;3259;p84"/>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60" name="Google Shape;3260;p84"/>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61" name="Google Shape;3261;p84"/>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62" name="Google Shape;3262;p84"/>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263" name="Google Shape;3263;p84"/>
          <p:cNvGrpSpPr/>
          <p:nvPr/>
        </p:nvGrpSpPr>
        <p:grpSpPr>
          <a:xfrm>
            <a:off x="7221517" y="-507956"/>
            <a:ext cx="2532725" cy="1881750"/>
            <a:chOff x="7221517" y="-507956"/>
            <a:chExt cx="2532725" cy="1881750"/>
          </a:xfrm>
        </p:grpSpPr>
        <p:sp>
          <p:nvSpPr>
            <p:cNvPr id="3264" name="Google Shape;3264;p8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84"/>
          <p:cNvGrpSpPr/>
          <p:nvPr/>
        </p:nvGrpSpPr>
        <p:grpSpPr>
          <a:xfrm flipH="1">
            <a:off x="-836633" y="-507956"/>
            <a:ext cx="2532725" cy="1881750"/>
            <a:chOff x="7221517" y="-507956"/>
            <a:chExt cx="2532725" cy="1881750"/>
          </a:xfrm>
        </p:grpSpPr>
        <p:sp>
          <p:nvSpPr>
            <p:cNvPr id="3275" name="Google Shape;3275;p8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285" name="Shape 3285"/>
        <p:cNvGrpSpPr/>
        <p:nvPr/>
      </p:nvGrpSpPr>
      <p:grpSpPr>
        <a:xfrm>
          <a:off x="0" y="0"/>
          <a:ext cx="0" cy="0"/>
          <a:chOff x="0" y="0"/>
          <a:chExt cx="0" cy="0"/>
        </a:xfrm>
      </p:grpSpPr>
      <p:sp>
        <p:nvSpPr>
          <p:cNvPr id="3286" name="Google Shape;3286;p8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287" name="Google Shape;3287;p85"/>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88" name="Google Shape;3288;p85"/>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89" name="Google Shape;3289;p85"/>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90" name="Google Shape;3290;p85"/>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91" name="Google Shape;3291;p85"/>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92" name="Google Shape;3292;p85"/>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93" name="Google Shape;3293;p85"/>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94" name="Google Shape;3294;p85"/>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295" name="Google Shape;3295;p85"/>
          <p:cNvGrpSpPr/>
          <p:nvPr/>
        </p:nvGrpSpPr>
        <p:grpSpPr>
          <a:xfrm flipH="1">
            <a:off x="-884258" y="-507956"/>
            <a:ext cx="2532725" cy="1881750"/>
            <a:chOff x="7221517" y="-507956"/>
            <a:chExt cx="2532725" cy="1881750"/>
          </a:xfrm>
        </p:grpSpPr>
        <p:sp>
          <p:nvSpPr>
            <p:cNvPr id="3296" name="Google Shape;3296;p8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6" name="Google Shape;3306;p85"/>
          <p:cNvGrpSpPr/>
          <p:nvPr/>
        </p:nvGrpSpPr>
        <p:grpSpPr>
          <a:xfrm flipH="1">
            <a:off x="7421542" y="4092619"/>
            <a:ext cx="2532725" cy="1881750"/>
            <a:chOff x="7221517" y="-507956"/>
            <a:chExt cx="2532725" cy="1881750"/>
          </a:xfrm>
        </p:grpSpPr>
        <p:sp>
          <p:nvSpPr>
            <p:cNvPr id="3307" name="Google Shape;3307;p8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317" name="Shape 3317"/>
        <p:cNvGrpSpPr/>
        <p:nvPr/>
      </p:nvGrpSpPr>
      <p:grpSpPr>
        <a:xfrm>
          <a:off x="0" y="0"/>
          <a:ext cx="0" cy="0"/>
          <a:chOff x="0" y="0"/>
          <a:chExt cx="0" cy="0"/>
        </a:xfrm>
      </p:grpSpPr>
      <p:pic>
        <p:nvPicPr>
          <p:cNvPr id="3318" name="Google Shape;3318;p86"/>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3319" name="Google Shape;3319;p8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20" name="Google Shape;3320;p86"/>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1" name="Google Shape;3321;p86"/>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2" name="Google Shape;3322;p86"/>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3" name="Google Shape;3323;p86"/>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4" name="Google Shape;3324;p86"/>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5" name="Google Shape;3325;p86"/>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6" name="Google Shape;3326;p86"/>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27" name="Google Shape;3327;p86"/>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28" name="Google Shape;3328;p86"/>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29" name="Google Shape;3329;p86"/>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30" name="Google Shape;3330;p86"/>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31" name="Google Shape;3331;p86"/>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332" name="Google Shape;3332;p86"/>
          <p:cNvGrpSpPr/>
          <p:nvPr/>
        </p:nvGrpSpPr>
        <p:grpSpPr>
          <a:xfrm flipH="1">
            <a:off x="-884258" y="-507956"/>
            <a:ext cx="2532725" cy="1881750"/>
            <a:chOff x="7221517" y="-507956"/>
            <a:chExt cx="2532725" cy="1881750"/>
          </a:xfrm>
        </p:grpSpPr>
        <p:sp>
          <p:nvSpPr>
            <p:cNvPr id="3333" name="Google Shape;3333;p8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3" name="Google Shape;3343;p86"/>
          <p:cNvGrpSpPr/>
          <p:nvPr/>
        </p:nvGrpSpPr>
        <p:grpSpPr>
          <a:xfrm flipH="1">
            <a:off x="7421542" y="4092619"/>
            <a:ext cx="2532725" cy="1881750"/>
            <a:chOff x="7221517" y="-507956"/>
            <a:chExt cx="2532725" cy="1881750"/>
          </a:xfrm>
        </p:grpSpPr>
        <p:sp>
          <p:nvSpPr>
            <p:cNvPr id="3344" name="Google Shape;3344;p8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3354" name="Shape 3354"/>
        <p:cNvGrpSpPr/>
        <p:nvPr/>
      </p:nvGrpSpPr>
      <p:grpSpPr>
        <a:xfrm>
          <a:off x="0" y="0"/>
          <a:ext cx="0" cy="0"/>
          <a:chOff x="0" y="0"/>
          <a:chExt cx="0" cy="0"/>
        </a:xfrm>
      </p:grpSpPr>
      <p:sp>
        <p:nvSpPr>
          <p:cNvPr id="3355" name="Google Shape;3355;p87"/>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atin typeface="Montserrat"/>
                <a:ea typeface="Montserrat"/>
                <a:cs typeface="Montserrat"/>
                <a:sym typeface="Montserrat"/>
              </a:defRPr>
            </a:lvl2pPr>
            <a:lvl3pPr lvl="2" rtl="0">
              <a:spcBef>
                <a:spcPts val="0"/>
              </a:spcBef>
              <a:spcAft>
                <a:spcPts val="0"/>
              </a:spcAft>
              <a:buSzPts val="3200"/>
              <a:buNone/>
              <a:defRPr>
                <a:latin typeface="Montserrat"/>
                <a:ea typeface="Montserrat"/>
                <a:cs typeface="Montserrat"/>
                <a:sym typeface="Montserrat"/>
              </a:defRPr>
            </a:lvl3pPr>
            <a:lvl4pPr lvl="3" rtl="0">
              <a:spcBef>
                <a:spcPts val="0"/>
              </a:spcBef>
              <a:spcAft>
                <a:spcPts val="0"/>
              </a:spcAft>
              <a:buSzPts val="3200"/>
              <a:buNone/>
              <a:defRPr>
                <a:latin typeface="Montserrat"/>
                <a:ea typeface="Montserrat"/>
                <a:cs typeface="Montserrat"/>
                <a:sym typeface="Montserrat"/>
              </a:defRPr>
            </a:lvl4pPr>
            <a:lvl5pPr lvl="4" rtl="0">
              <a:spcBef>
                <a:spcPts val="0"/>
              </a:spcBef>
              <a:spcAft>
                <a:spcPts val="0"/>
              </a:spcAft>
              <a:buSzPts val="3200"/>
              <a:buNone/>
              <a:defRPr>
                <a:latin typeface="Montserrat"/>
                <a:ea typeface="Montserrat"/>
                <a:cs typeface="Montserrat"/>
                <a:sym typeface="Montserrat"/>
              </a:defRPr>
            </a:lvl5pPr>
            <a:lvl6pPr lvl="5" rtl="0">
              <a:spcBef>
                <a:spcPts val="0"/>
              </a:spcBef>
              <a:spcAft>
                <a:spcPts val="0"/>
              </a:spcAft>
              <a:buSzPts val="3200"/>
              <a:buNone/>
              <a:defRPr>
                <a:latin typeface="Montserrat"/>
                <a:ea typeface="Montserrat"/>
                <a:cs typeface="Montserrat"/>
                <a:sym typeface="Montserrat"/>
              </a:defRPr>
            </a:lvl6pPr>
            <a:lvl7pPr lvl="6" rtl="0">
              <a:spcBef>
                <a:spcPts val="0"/>
              </a:spcBef>
              <a:spcAft>
                <a:spcPts val="0"/>
              </a:spcAft>
              <a:buSzPts val="3200"/>
              <a:buNone/>
              <a:defRPr>
                <a:latin typeface="Montserrat"/>
                <a:ea typeface="Montserrat"/>
                <a:cs typeface="Montserrat"/>
                <a:sym typeface="Montserrat"/>
              </a:defRPr>
            </a:lvl7pPr>
            <a:lvl8pPr lvl="7" rtl="0">
              <a:spcBef>
                <a:spcPts val="0"/>
              </a:spcBef>
              <a:spcAft>
                <a:spcPts val="0"/>
              </a:spcAft>
              <a:buSzPts val="3200"/>
              <a:buNone/>
              <a:defRPr>
                <a:latin typeface="Montserrat"/>
                <a:ea typeface="Montserrat"/>
                <a:cs typeface="Montserrat"/>
                <a:sym typeface="Montserrat"/>
              </a:defRPr>
            </a:lvl8pPr>
            <a:lvl9pPr lvl="8" rtl="0">
              <a:spcBef>
                <a:spcPts val="0"/>
              </a:spcBef>
              <a:spcAft>
                <a:spcPts val="0"/>
              </a:spcAft>
              <a:buSzPts val="3200"/>
              <a:buNone/>
              <a:defRPr>
                <a:latin typeface="Montserrat"/>
                <a:ea typeface="Montserrat"/>
                <a:cs typeface="Montserrat"/>
                <a:sym typeface="Montserrat"/>
              </a:defRPr>
            </a:lvl9pPr>
          </a:lstStyle>
          <a:p/>
        </p:txBody>
      </p:sp>
      <p:grpSp>
        <p:nvGrpSpPr>
          <p:cNvPr id="3356" name="Google Shape;3356;p87"/>
          <p:cNvGrpSpPr/>
          <p:nvPr/>
        </p:nvGrpSpPr>
        <p:grpSpPr>
          <a:xfrm>
            <a:off x="7488217" y="-507956"/>
            <a:ext cx="2532725" cy="1881750"/>
            <a:chOff x="7221517" y="-507956"/>
            <a:chExt cx="2532725" cy="1881750"/>
          </a:xfrm>
        </p:grpSpPr>
        <p:sp>
          <p:nvSpPr>
            <p:cNvPr id="3357" name="Google Shape;3357;p8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3367" name="Shape 3367"/>
        <p:cNvGrpSpPr/>
        <p:nvPr/>
      </p:nvGrpSpPr>
      <p:grpSpPr>
        <a:xfrm>
          <a:off x="0" y="0"/>
          <a:ext cx="0" cy="0"/>
          <a:chOff x="0" y="0"/>
          <a:chExt cx="0" cy="0"/>
        </a:xfrm>
      </p:grpSpPr>
      <p:sp>
        <p:nvSpPr>
          <p:cNvPr id="3368" name="Google Shape;3368;p88"/>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rtl="0"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rtl="0"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rtl="0"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rtl="0"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rtl="0"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rtl="0"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rtl="0"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3369" name="Google Shape;3369;p88"/>
          <p:cNvGrpSpPr/>
          <p:nvPr/>
        </p:nvGrpSpPr>
        <p:grpSpPr>
          <a:xfrm rot="10800000">
            <a:off x="7221517" y="-1342256"/>
            <a:ext cx="2532725" cy="1881750"/>
            <a:chOff x="7221517" y="-507956"/>
            <a:chExt cx="2532725" cy="1881750"/>
          </a:xfrm>
        </p:grpSpPr>
        <p:sp>
          <p:nvSpPr>
            <p:cNvPr id="3370" name="Google Shape;3370;p8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88"/>
          <p:cNvGrpSpPr/>
          <p:nvPr/>
        </p:nvGrpSpPr>
        <p:grpSpPr>
          <a:xfrm flipH="1" rot="10800000">
            <a:off x="-465158" y="-1342256"/>
            <a:ext cx="2532725" cy="1881750"/>
            <a:chOff x="7221517" y="-507956"/>
            <a:chExt cx="2532725" cy="1881750"/>
          </a:xfrm>
        </p:grpSpPr>
        <p:sp>
          <p:nvSpPr>
            <p:cNvPr id="3381" name="Google Shape;3381;p8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391" name="Shape 3391"/>
        <p:cNvGrpSpPr/>
        <p:nvPr/>
      </p:nvGrpSpPr>
      <p:grpSpPr>
        <a:xfrm>
          <a:off x="0" y="0"/>
          <a:ext cx="0" cy="0"/>
          <a:chOff x="0" y="0"/>
          <a:chExt cx="0" cy="0"/>
        </a:xfrm>
      </p:grpSpPr>
      <p:sp>
        <p:nvSpPr>
          <p:cNvPr id="3392" name="Google Shape;3392;p89"/>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93" name="Google Shape;3393;p89"/>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394" name="Google Shape;3394;p89"/>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95" name="Google Shape;3395;p89"/>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396" name="Google Shape;3396;p89"/>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97" name="Google Shape;3397;p89"/>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3398" name="Google Shape;3398;p89"/>
          <p:cNvGrpSpPr/>
          <p:nvPr/>
        </p:nvGrpSpPr>
        <p:grpSpPr>
          <a:xfrm rot="10800000">
            <a:off x="6611267" y="3525019"/>
            <a:ext cx="2532725" cy="1881750"/>
            <a:chOff x="7221517" y="-507956"/>
            <a:chExt cx="2532725" cy="1881750"/>
          </a:xfrm>
        </p:grpSpPr>
        <p:sp>
          <p:nvSpPr>
            <p:cNvPr id="3399" name="Google Shape;3399;p8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9" name="Google Shape;3409;p89"/>
          <p:cNvGrpSpPr/>
          <p:nvPr/>
        </p:nvGrpSpPr>
        <p:grpSpPr>
          <a:xfrm>
            <a:off x="7078642" y="-256406"/>
            <a:ext cx="2532725" cy="1881750"/>
            <a:chOff x="7221517" y="-507956"/>
            <a:chExt cx="2532725" cy="1881750"/>
          </a:xfrm>
        </p:grpSpPr>
        <p:sp>
          <p:nvSpPr>
            <p:cNvPr id="3410" name="Google Shape;3410;p8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3420" name="Shape 3420"/>
        <p:cNvGrpSpPr/>
        <p:nvPr/>
      </p:nvGrpSpPr>
      <p:grpSpPr>
        <a:xfrm>
          <a:off x="0" y="0"/>
          <a:ext cx="0" cy="0"/>
          <a:chOff x="0" y="0"/>
          <a:chExt cx="0" cy="0"/>
        </a:xfrm>
      </p:grpSpPr>
      <p:sp>
        <p:nvSpPr>
          <p:cNvPr id="3421" name="Google Shape;3421;p90"/>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422" name="Google Shape;3422;p90"/>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423" name="Google Shape;3423;p90"/>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24" name="Google Shape;3424;p90"/>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425" name="Google Shape;3425;p90"/>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426" name="Google Shape;3426;p90"/>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27" name="Google Shape;3427;p90"/>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428" name="Google Shape;3428;p90"/>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429" name="Google Shape;3429;p90"/>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30" name="Google Shape;3430;p90"/>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3431" name="Google Shape;3431;p90"/>
          <p:cNvGrpSpPr/>
          <p:nvPr/>
        </p:nvGrpSpPr>
        <p:grpSpPr>
          <a:xfrm rot="-10638711">
            <a:off x="-2374723" y="-345865"/>
            <a:ext cx="3485299" cy="1363521"/>
            <a:chOff x="5000328" y="4413931"/>
            <a:chExt cx="3485298" cy="1363521"/>
          </a:xfrm>
        </p:grpSpPr>
        <p:grpSp>
          <p:nvGrpSpPr>
            <p:cNvPr id="3432" name="Google Shape;3432;p90"/>
            <p:cNvGrpSpPr/>
            <p:nvPr/>
          </p:nvGrpSpPr>
          <p:grpSpPr>
            <a:xfrm>
              <a:off x="5000328" y="4413931"/>
              <a:ext cx="3485298" cy="1363521"/>
              <a:chOff x="4151828" y="2626856"/>
              <a:chExt cx="3485298" cy="1363521"/>
            </a:xfrm>
          </p:grpSpPr>
          <p:sp>
            <p:nvSpPr>
              <p:cNvPr id="3433" name="Google Shape;3433;p9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9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9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9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9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9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9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9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9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2" name="Google Shape;3442;p9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9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9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445" name="Shape 3445"/>
        <p:cNvGrpSpPr/>
        <p:nvPr/>
      </p:nvGrpSpPr>
      <p:grpSpPr>
        <a:xfrm>
          <a:off x="0" y="0"/>
          <a:ext cx="0" cy="0"/>
          <a:chOff x="0" y="0"/>
          <a:chExt cx="0" cy="0"/>
        </a:xfrm>
      </p:grpSpPr>
      <p:sp>
        <p:nvSpPr>
          <p:cNvPr id="3446" name="Google Shape;3446;p91"/>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447" name="Google Shape;3447;p91"/>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8" name="Google Shape;3448;p91"/>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3449" name="Google Shape;3449;p91"/>
          <p:cNvGrpSpPr/>
          <p:nvPr/>
        </p:nvGrpSpPr>
        <p:grpSpPr>
          <a:xfrm>
            <a:off x="7372789" y="1086026"/>
            <a:ext cx="5036265" cy="4113315"/>
            <a:chOff x="4780389" y="2513201"/>
            <a:chExt cx="5036265" cy="4113315"/>
          </a:xfrm>
        </p:grpSpPr>
        <p:grpSp>
          <p:nvGrpSpPr>
            <p:cNvPr id="3450" name="Google Shape;3450;p91"/>
            <p:cNvGrpSpPr/>
            <p:nvPr/>
          </p:nvGrpSpPr>
          <p:grpSpPr>
            <a:xfrm>
              <a:off x="4780389" y="2513201"/>
              <a:ext cx="5036265" cy="4113315"/>
              <a:chOff x="4673664" y="2214101"/>
              <a:chExt cx="5036265" cy="4113315"/>
            </a:xfrm>
          </p:grpSpPr>
          <p:sp>
            <p:nvSpPr>
              <p:cNvPr id="3451" name="Google Shape;3451;p9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2" name="Google Shape;3452;p91"/>
              <p:cNvGrpSpPr/>
              <p:nvPr/>
            </p:nvGrpSpPr>
            <p:grpSpPr>
              <a:xfrm>
                <a:off x="4673664" y="2214101"/>
                <a:ext cx="5036265" cy="4113315"/>
                <a:chOff x="4673664" y="2214101"/>
                <a:chExt cx="5036265" cy="4113315"/>
              </a:xfrm>
            </p:grpSpPr>
            <p:grpSp>
              <p:nvGrpSpPr>
                <p:cNvPr id="3453" name="Google Shape;3453;p91"/>
                <p:cNvGrpSpPr/>
                <p:nvPr/>
              </p:nvGrpSpPr>
              <p:grpSpPr>
                <a:xfrm>
                  <a:off x="4673664" y="2214101"/>
                  <a:ext cx="5036265" cy="4113315"/>
                  <a:chOff x="3825164" y="427026"/>
                  <a:chExt cx="5036265" cy="4113315"/>
                </a:xfrm>
              </p:grpSpPr>
              <p:sp>
                <p:nvSpPr>
                  <p:cNvPr id="3454" name="Google Shape;3454;p9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9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9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9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9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9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9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9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9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9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9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9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9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9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9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9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9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9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9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9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9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9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9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9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9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9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9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9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2" name="Google Shape;3482;p9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9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9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9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9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9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9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9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90" name="Google Shape;3490;p9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9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9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3" name="Google Shape;3493;p91"/>
          <p:cNvGrpSpPr/>
          <p:nvPr/>
        </p:nvGrpSpPr>
        <p:grpSpPr>
          <a:xfrm>
            <a:off x="-2544736" y="-950637"/>
            <a:ext cx="5036265" cy="4113315"/>
            <a:chOff x="4780389" y="2513201"/>
            <a:chExt cx="5036265" cy="4113315"/>
          </a:xfrm>
        </p:grpSpPr>
        <p:grpSp>
          <p:nvGrpSpPr>
            <p:cNvPr id="3494" name="Google Shape;3494;p91"/>
            <p:cNvGrpSpPr/>
            <p:nvPr/>
          </p:nvGrpSpPr>
          <p:grpSpPr>
            <a:xfrm>
              <a:off x="4780389" y="2513201"/>
              <a:ext cx="5036265" cy="4113315"/>
              <a:chOff x="4673664" y="2214101"/>
              <a:chExt cx="5036265" cy="4113315"/>
            </a:xfrm>
          </p:grpSpPr>
          <p:sp>
            <p:nvSpPr>
              <p:cNvPr id="3495" name="Google Shape;3495;p9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6" name="Google Shape;3496;p91"/>
              <p:cNvGrpSpPr/>
              <p:nvPr/>
            </p:nvGrpSpPr>
            <p:grpSpPr>
              <a:xfrm>
                <a:off x="4673664" y="2214101"/>
                <a:ext cx="5036265" cy="4113315"/>
                <a:chOff x="4673664" y="2214101"/>
                <a:chExt cx="5036265" cy="4113315"/>
              </a:xfrm>
            </p:grpSpPr>
            <p:grpSp>
              <p:nvGrpSpPr>
                <p:cNvPr id="3497" name="Google Shape;3497;p91"/>
                <p:cNvGrpSpPr/>
                <p:nvPr/>
              </p:nvGrpSpPr>
              <p:grpSpPr>
                <a:xfrm>
                  <a:off x="4673664" y="2214101"/>
                  <a:ext cx="5036265" cy="4113315"/>
                  <a:chOff x="3825164" y="427026"/>
                  <a:chExt cx="5036265" cy="4113315"/>
                </a:xfrm>
              </p:grpSpPr>
              <p:sp>
                <p:nvSpPr>
                  <p:cNvPr id="3498" name="Google Shape;3498;p9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9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9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9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9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9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9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9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9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9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9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9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9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9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9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9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9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9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9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9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9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9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9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9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9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9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9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9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6" name="Google Shape;3526;p9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9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9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9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9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9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9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9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34" name="Google Shape;3534;p9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9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9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537" name="Shape 3537"/>
        <p:cNvGrpSpPr/>
        <p:nvPr/>
      </p:nvGrpSpPr>
      <p:grpSpPr>
        <a:xfrm>
          <a:off x="0" y="0"/>
          <a:ext cx="0" cy="0"/>
          <a:chOff x="0" y="0"/>
          <a:chExt cx="0" cy="0"/>
        </a:xfrm>
      </p:grpSpPr>
      <p:pic>
        <p:nvPicPr>
          <p:cNvPr id="3538" name="Google Shape;3538;p92"/>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3539" name="Google Shape;3539;p92"/>
          <p:cNvGrpSpPr/>
          <p:nvPr/>
        </p:nvGrpSpPr>
        <p:grpSpPr>
          <a:xfrm flipH="1">
            <a:off x="-884258" y="-507956"/>
            <a:ext cx="2532725" cy="1881750"/>
            <a:chOff x="7221517" y="-507956"/>
            <a:chExt cx="2532725" cy="1881750"/>
          </a:xfrm>
        </p:grpSpPr>
        <p:sp>
          <p:nvSpPr>
            <p:cNvPr id="3540" name="Google Shape;3540;p9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9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9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9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9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9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9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9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9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9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0" name="Google Shape;3550;p92"/>
          <p:cNvGrpSpPr/>
          <p:nvPr/>
        </p:nvGrpSpPr>
        <p:grpSpPr>
          <a:xfrm flipH="1">
            <a:off x="7421542" y="4092619"/>
            <a:ext cx="2532725" cy="1881750"/>
            <a:chOff x="7221517" y="-507956"/>
            <a:chExt cx="2532725" cy="1881750"/>
          </a:xfrm>
        </p:grpSpPr>
        <p:sp>
          <p:nvSpPr>
            <p:cNvPr id="3551" name="Google Shape;3551;p9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9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9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9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9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9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9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9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9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9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92"/>
          <p:cNvGrpSpPr/>
          <p:nvPr/>
        </p:nvGrpSpPr>
        <p:grpSpPr>
          <a:xfrm>
            <a:off x="1531525" y="4798375"/>
            <a:ext cx="76825" cy="76800"/>
            <a:chOff x="3104875" y="1099400"/>
            <a:chExt cx="76825" cy="76800"/>
          </a:xfrm>
        </p:grpSpPr>
        <p:sp>
          <p:nvSpPr>
            <p:cNvPr id="3562" name="Google Shape;3562;p9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9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92"/>
          <p:cNvGrpSpPr/>
          <p:nvPr/>
        </p:nvGrpSpPr>
        <p:grpSpPr>
          <a:xfrm>
            <a:off x="8745875" y="2533350"/>
            <a:ext cx="76825" cy="76800"/>
            <a:chOff x="3104875" y="1099400"/>
            <a:chExt cx="76825" cy="76800"/>
          </a:xfrm>
        </p:grpSpPr>
        <p:sp>
          <p:nvSpPr>
            <p:cNvPr id="3565" name="Google Shape;3565;p9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9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92"/>
          <p:cNvGrpSpPr/>
          <p:nvPr/>
        </p:nvGrpSpPr>
        <p:grpSpPr>
          <a:xfrm>
            <a:off x="3576600" y="215950"/>
            <a:ext cx="76825" cy="76800"/>
            <a:chOff x="3104875" y="1099400"/>
            <a:chExt cx="76825" cy="76800"/>
          </a:xfrm>
        </p:grpSpPr>
        <p:sp>
          <p:nvSpPr>
            <p:cNvPr id="3568" name="Google Shape;3568;p9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9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70" name="Google Shape;3570;p92"/>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7" name="Shape 427"/>
        <p:cNvGrpSpPr/>
        <p:nvPr/>
      </p:nvGrpSpPr>
      <p:grpSpPr>
        <a:xfrm>
          <a:off x="0" y="0"/>
          <a:ext cx="0" cy="0"/>
          <a:chOff x="0" y="0"/>
          <a:chExt cx="0" cy="0"/>
        </a:xfrm>
      </p:grpSpPr>
      <p:sp>
        <p:nvSpPr>
          <p:cNvPr id="428" name="Google Shape;428;p10"/>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429" name="Google Shape;429;p10"/>
          <p:cNvGrpSpPr/>
          <p:nvPr/>
        </p:nvGrpSpPr>
        <p:grpSpPr>
          <a:xfrm rot="10800000">
            <a:off x="6825617" y="-226461"/>
            <a:ext cx="3485298" cy="1363521"/>
            <a:chOff x="5000328" y="4413931"/>
            <a:chExt cx="3485298" cy="1363521"/>
          </a:xfrm>
        </p:grpSpPr>
        <p:grpSp>
          <p:nvGrpSpPr>
            <p:cNvPr id="430" name="Google Shape;430;p10"/>
            <p:cNvGrpSpPr/>
            <p:nvPr/>
          </p:nvGrpSpPr>
          <p:grpSpPr>
            <a:xfrm>
              <a:off x="5000328" y="4413931"/>
              <a:ext cx="3485298" cy="1363521"/>
              <a:chOff x="4151828" y="2626856"/>
              <a:chExt cx="3485298" cy="1363521"/>
            </a:xfrm>
          </p:grpSpPr>
          <p:sp>
            <p:nvSpPr>
              <p:cNvPr id="431" name="Google Shape;431;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 name="Google Shape;440;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571" name="Shape 3571"/>
        <p:cNvGrpSpPr/>
        <p:nvPr/>
      </p:nvGrpSpPr>
      <p:grpSpPr>
        <a:xfrm>
          <a:off x="0" y="0"/>
          <a:ext cx="0" cy="0"/>
          <a:chOff x="0" y="0"/>
          <a:chExt cx="0" cy="0"/>
        </a:xfrm>
      </p:grpSpPr>
      <p:grpSp>
        <p:nvGrpSpPr>
          <p:cNvPr id="3572" name="Google Shape;3572;p93"/>
          <p:cNvGrpSpPr/>
          <p:nvPr/>
        </p:nvGrpSpPr>
        <p:grpSpPr>
          <a:xfrm>
            <a:off x="4780389" y="2513201"/>
            <a:ext cx="5036265" cy="4113315"/>
            <a:chOff x="4780389" y="2513201"/>
            <a:chExt cx="5036265" cy="4113315"/>
          </a:xfrm>
        </p:grpSpPr>
        <p:grpSp>
          <p:nvGrpSpPr>
            <p:cNvPr id="3573" name="Google Shape;3573;p93"/>
            <p:cNvGrpSpPr/>
            <p:nvPr/>
          </p:nvGrpSpPr>
          <p:grpSpPr>
            <a:xfrm>
              <a:off x="4780389" y="2513201"/>
              <a:ext cx="5036265" cy="4113315"/>
              <a:chOff x="4673664" y="2214101"/>
              <a:chExt cx="5036265" cy="4113315"/>
            </a:xfrm>
          </p:grpSpPr>
          <p:sp>
            <p:nvSpPr>
              <p:cNvPr id="3574" name="Google Shape;3574;p9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5" name="Google Shape;3575;p93"/>
              <p:cNvGrpSpPr/>
              <p:nvPr/>
            </p:nvGrpSpPr>
            <p:grpSpPr>
              <a:xfrm>
                <a:off x="4673664" y="2214101"/>
                <a:ext cx="5036265" cy="4113315"/>
                <a:chOff x="4673664" y="2214101"/>
                <a:chExt cx="5036265" cy="4113315"/>
              </a:xfrm>
            </p:grpSpPr>
            <p:grpSp>
              <p:nvGrpSpPr>
                <p:cNvPr id="3576" name="Google Shape;3576;p93"/>
                <p:cNvGrpSpPr/>
                <p:nvPr/>
              </p:nvGrpSpPr>
              <p:grpSpPr>
                <a:xfrm>
                  <a:off x="4673664" y="2214101"/>
                  <a:ext cx="5036265" cy="4113315"/>
                  <a:chOff x="3825164" y="427026"/>
                  <a:chExt cx="5036265" cy="4113315"/>
                </a:xfrm>
              </p:grpSpPr>
              <p:sp>
                <p:nvSpPr>
                  <p:cNvPr id="3577" name="Google Shape;3577;p9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9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9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9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9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9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9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9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9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9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9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9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9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9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9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9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9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9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9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9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9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9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9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9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9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9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9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9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5" name="Google Shape;3605;p9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9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9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9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9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9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9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9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13" name="Google Shape;3613;p9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9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9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6" name="Google Shape;3616;p93"/>
          <p:cNvGrpSpPr/>
          <p:nvPr/>
        </p:nvGrpSpPr>
        <p:grpSpPr>
          <a:xfrm>
            <a:off x="-3382536" y="-1517162"/>
            <a:ext cx="5036265" cy="4113315"/>
            <a:chOff x="4780389" y="2513201"/>
            <a:chExt cx="5036265" cy="4113315"/>
          </a:xfrm>
        </p:grpSpPr>
        <p:grpSp>
          <p:nvGrpSpPr>
            <p:cNvPr id="3617" name="Google Shape;3617;p93"/>
            <p:cNvGrpSpPr/>
            <p:nvPr/>
          </p:nvGrpSpPr>
          <p:grpSpPr>
            <a:xfrm>
              <a:off x="4780389" y="2513201"/>
              <a:ext cx="5036265" cy="4113315"/>
              <a:chOff x="4673664" y="2214101"/>
              <a:chExt cx="5036265" cy="4113315"/>
            </a:xfrm>
          </p:grpSpPr>
          <p:sp>
            <p:nvSpPr>
              <p:cNvPr id="3618" name="Google Shape;3618;p9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9" name="Google Shape;3619;p93"/>
              <p:cNvGrpSpPr/>
              <p:nvPr/>
            </p:nvGrpSpPr>
            <p:grpSpPr>
              <a:xfrm>
                <a:off x="4673664" y="2214101"/>
                <a:ext cx="5036265" cy="4113315"/>
                <a:chOff x="4673664" y="2214101"/>
                <a:chExt cx="5036265" cy="4113315"/>
              </a:xfrm>
            </p:grpSpPr>
            <p:grpSp>
              <p:nvGrpSpPr>
                <p:cNvPr id="3620" name="Google Shape;3620;p93"/>
                <p:cNvGrpSpPr/>
                <p:nvPr/>
              </p:nvGrpSpPr>
              <p:grpSpPr>
                <a:xfrm>
                  <a:off x="4673664" y="2214101"/>
                  <a:ext cx="5036265" cy="4113315"/>
                  <a:chOff x="3825164" y="427026"/>
                  <a:chExt cx="5036265" cy="4113315"/>
                </a:xfrm>
              </p:grpSpPr>
              <p:sp>
                <p:nvSpPr>
                  <p:cNvPr id="3621" name="Google Shape;3621;p9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9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9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9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9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9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9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9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9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9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9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9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9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9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9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9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9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9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9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9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9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9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9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9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9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9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9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9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9" name="Google Shape;3649;p9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9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9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9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9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9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9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9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57" name="Google Shape;3657;p9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9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9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0" name="Google Shape;3660;p93"/>
          <p:cNvGrpSpPr/>
          <p:nvPr/>
        </p:nvGrpSpPr>
        <p:grpSpPr>
          <a:xfrm>
            <a:off x="274225" y="2188525"/>
            <a:ext cx="76825" cy="76800"/>
            <a:chOff x="3104875" y="1099400"/>
            <a:chExt cx="76825" cy="76800"/>
          </a:xfrm>
        </p:grpSpPr>
        <p:sp>
          <p:nvSpPr>
            <p:cNvPr id="3661" name="Google Shape;3661;p9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9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3" name="Google Shape;3663;p93"/>
          <p:cNvGrpSpPr/>
          <p:nvPr/>
        </p:nvGrpSpPr>
        <p:grpSpPr>
          <a:xfrm>
            <a:off x="3783350" y="4781250"/>
            <a:ext cx="76825" cy="76800"/>
            <a:chOff x="3104875" y="1099400"/>
            <a:chExt cx="76825" cy="76800"/>
          </a:xfrm>
        </p:grpSpPr>
        <p:sp>
          <p:nvSpPr>
            <p:cNvPr id="3664" name="Google Shape;3664;p9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9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93"/>
          <p:cNvGrpSpPr/>
          <p:nvPr/>
        </p:nvGrpSpPr>
        <p:grpSpPr>
          <a:xfrm>
            <a:off x="7034175" y="263575"/>
            <a:ext cx="76825" cy="76800"/>
            <a:chOff x="3104875" y="1099400"/>
            <a:chExt cx="76825" cy="76800"/>
          </a:xfrm>
        </p:grpSpPr>
        <p:sp>
          <p:nvSpPr>
            <p:cNvPr id="3667" name="Google Shape;3667;p9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9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69" name="Google Shape;3669;p93"/>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3670" name="Google Shape;3670;p93"/>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3671" name="Google Shape;3671;p93"/>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3672" name="Google Shape;3672;p93"/>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3673" name="Google Shape;3673;p93"/>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50.xml"/><Relationship Id="rId22" Type="http://schemas.openxmlformats.org/officeDocument/2006/relationships/slideLayout" Target="../slideLayouts/slideLayout52.xml"/><Relationship Id="rId21" Type="http://schemas.openxmlformats.org/officeDocument/2006/relationships/slideLayout" Target="../slideLayouts/slideLayout51.xml"/><Relationship Id="rId24" Type="http://schemas.openxmlformats.org/officeDocument/2006/relationships/slideLayout" Target="../slideLayouts/slideLayout54.xml"/><Relationship Id="rId23" Type="http://schemas.openxmlformats.org/officeDocument/2006/relationships/slideLayout" Target="../slideLayouts/slideLayout53.xml"/><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slideLayout" Target="../slideLayouts/slideLayout33.xml"/><Relationship Id="rId4" Type="http://schemas.openxmlformats.org/officeDocument/2006/relationships/slideLayout" Target="../slideLayouts/slideLayout34.xml"/><Relationship Id="rId9" Type="http://schemas.openxmlformats.org/officeDocument/2006/relationships/slideLayout" Target="../slideLayouts/slideLayout39.xml"/><Relationship Id="rId26" Type="http://schemas.openxmlformats.org/officeDocument/2006/relationships/slideLayout" Target="../slideLayouts/slideLayout56.xml"/><Relationship Id="rId25" Type="http://schemas.openxmlformats.org/officeDocument/2006/relationships/slideLayout" Target="../slideLayouts/slideLayout55.xml"/><Relationship Id="rId28" Type="http://schemas.openxmlformats.org/officeDocument/2006/relationships/slideLayout" Target="../slideLayouts/slideLayout58.xml"/><Relationship Id="rId27" Type="http://schemas.openxmlformats.org/officeDocument/2006/relationships/slideLayout" Target="../slideLayouts/slideLayout57.xml"/><Relationship Id="rId5" Type="http://schemas.openxmlformats.org/officeDocument/2006/relationships/slideLayout" Target="../slideLayouts/slideLayout35.xml"/><Relationship Id="rId6" Type="http://schemas.openxmlformats.org/officeDocument/2006/relationships/slideLayout" Target="../slideLayouts/slideLayout36.xml"/><Relationship Id="rId29" Type="http://schemas.openxmlformats.org/officeDocument/2006/relationships/slideLayout" Target="../slideLayouts/slideLayout59.xml"/><Relationship Id="rId7" Type="http://schemas.openxmlformats.org/officeDocument/2006/relationships/slideLayout" Target="../slideLayouts/slideLayout37.xml"/><Relationship Id="rId8" Type="http://schemas.openxmlformats.org/officeDocument/2006/relationships/slideLayout" Target="../slideLayouts/slideLayout38.xml"/><Relationship Id="rId31" Type="http://schemas.openxmlformats.org/officeDocument/2006/relationships/theme" Target="../theme/theme1.xml"/><Relationship Id="rId30" Type="http://schemas.openxmlformats.org/officeDocument/2006/relationships/slideLayout" Target="../slideLayouts/slideLayout60.xml"/><Relationship Id="rId11" Type="http://schemas.openxmlformats.org/officeDocument/2006/relationships/slideLayout" Target="../slideLayouts/slideLayout41.xml"/><Relationship Id="rId10" Type="http://schemas.openxmlformats.org/officeDocument/2006/relationships/slideLayout" Target="../slideLayouts/slideLayout40.xml"/><Relationship Id="rId13" Type="http://schemas.openxmlformats.org/officeDocument/2006/relationships/slideLayout" Target="../slideLayouts/slideLayout43.xml"/><Relationship Id="rId12" Type="http://schemas.openxmlformats.org/officeDocument/2006/relationships/slideLayout" Target="../slideLayouts/slideLayout42.xml"/><Relationship Id="rId15" Type="http://schemas.openxmlformats.org/officeDocument/2006/relationships/slideLayout" Target="../slideLayouts/slideLayout45.xml"/><Relationship Id="rId14" Type="http://schemas.openxmlformats.org/officeDocument/2006/relationships/slideLayout" Target="../slideLayouts/slideLayout44.xml"/><Relationship Id="rId17" Type="http://schemas.openxmlformats.org/officeDocument/2006/relationships/slideLayout" Target="../slideLayouts/slideLayout47.xml"/><Relationship Id="rId16" Type="http://schemas.openxmlformats.org/officeDocument/2006/relationships/slideLayout" Target="../slideLayouts/slideLayout46.xml"/><Relationship Id="rId19" Type="http://schemas.openxmlformats.org/officeDocument/2006/relationships/slideLayout" Target="../slideLayouts/slideLayout49.xml"/><Relationship Id="rId18" Type="http://schemas.openxmlformats.org/officeDocument/2006/relationships/slideLayout" Target="../slideLayouts/slideLayout48.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80.xml"/><Relationship Id="rId22" Type="http://schemas.openxmlformats.org/officeDocument/2006/relationships/slideLayout" Target="../slideLayouts/slideLayout82.xml"/><Relationship Id="rId21" Type="http://schemas.openxmlformats.org/officeDocument/2006/relationships/slideLayout" Target="../slideLayouts/slideLayout81.xml"/><Relationship Id="rId24" Type="http://schemas.openxmlformats.org/officeDocument/2006/relationships/slideLayout" Target="../slideLayouts/slideLayout84.xml"/><Relationship Id="rId23" Type="http://schemas.openxmlformats.org/officeDocument/2006/relationships/slideLayout" Target="../slideLayouts/slideLayout83.xml"/><Relationship Id="rId1" Type="http://schemas.openxmlformats.org/officeDocument/2006/relationships/slideLayout" Target="../slideLayouts/slideLayout61.xml"/><Relationship Id="rId2" Type="http://schemas.openxmlformats.org/officeDocument/2006/relationships/slideLayout" Target="../slideLayouts/slideLayout62.xml"/><Relationship Id="rId3" Type="http://schemas.openxmlformats.org/officeDocument/2006/relationships/slideLayout" Target="../slideLayouts/slideLayout63.xml"/><Relationship Id="rId4" Type="http://schemas.openxmlformats.org/officeDocument/2006/relationships/slideLayout" Target="../slideLayouts/slideLayout64.xml"/><Relationship Id="rId9" Type="http://schemas.openxmlformats.org/officeDocument/2006/relationships/slideLayout" Target="../slideLayouts/slideLayout69.xml"/><Relationship Id="rId26" Type="http://schemas.openxmlformats.org/officeDocument/2006/relationships/slideLayout" Target="../slideLayouts/slideLayout86.xml"/><Relationship Id="rId25" Type="http://schemas.openxmlformats.org/officeDocument/2006/relationships/slideLayout" Target="../slideLayouts/slideLayout85.xml"/><Relationship Id="rId28" Type="http://schemas.openxmlformats.org/officeDocument/2006/relationships/slideLayout" Target="../slideLayouts/slideLayout88.xml"/><Relationship Id="rId27" Type="http://schemas.openxmlformats.org/officeDocument/2006/relationships/slideLayout" Target="../slideLayouts/slideLayout87.xml"/><Relationship Id="rId5" Type="http://schemas.openxmlformats.org/officeDocument/2006/relationships/slideLayout" Target="../slideLayouts/slideLayout65.xml"/><Relationship Id="rId6" Type="http://schemas.openxmlformats.org/officeDocument/2006/relationships/slideLayout" Target="../slideLayouts/slideLayout66.xml"/><Relationship Id="rId29" Type="http://schemas.openxmlformats.org/officeDocument/2006/relationships/slideLayout" Target="../slideLayouts/slideLayout89.xml"/><Relationship Id="rId7" Type="http://schemas.openxmlformats.org/officeDocument/2006/relationships/slideLayout" Target="../slideLayouts/slideLayout67.xml"/><Relationship Id="rId8" Type="http://schemas.openxmlformats.org/officeDocument/2006/relationships/slideLayout" Target="../slideLayouts/slideLayout68.xml"/><Relationship Id="rId31" Type="http://schemas.openxmlformats.org/officeDocument/2006/relationships/theme" Target="../theme/theme4.xml"/><Relationship Id="rId30" Type="http://schemas.openxmlformats.org/officeDocument/2006/relationships/slideLayout" Target="../slideLayouts/slideLayout90.xml"/><Relationship Id="rId11" Type="http://schemas.openxmlformats.org/officeDocument/2006/relationships/slideLayout" Target="../slideLayouts/slideLayout71.xml"/><Relationship Id="rId10" Type="http://schemas.openxmlformats.org/officeDocument/2006/relationships/slideLayout" Target="../slideLayouts/slideLayout70.xml"/><Relationship Id="rId13" Type="http://schemas.openxmlformats.org/officeDocument/2006/relationships/slideLayout" Target="../slideLayouts/slideLayout73.xml"/><Relationship Id="rId12" Type="http://schemas.openxmlformats.org/officeDocument/2006/relationships/slideLayout" Target="../slideLayouts/slideLayout72.xml"/><Relationship Id="rId15" Type="http://schemas.openxmlformats.org/officeDocument/2006/relationships/slideLayout" Target="../slideLayouts/slideLayout75.xml"/><Relationship Id="rId14" Type="http://schemas.openxmlformats.org/officeDocument/2006/relationships/slideLayout" Target="../slideLayouts/slideLayout74.xml"/><Relationship Id="rId17" Type="http://schemas.openxmlformats.org/officeDocument/2006/relationships/slideLayout" Target="../slideLayouts/slideLayout77.xml"/><Relationship Id="rId16" Type="http://schemas.openxmlformats.org/officeDocument/2006/relationships/slideLayout" Target="../slideLayouts/slideLayout76.xml"/><Relationship Id="rId19" Type="http://schemas.openxmlformats.org/officeDocument/2006/relationships/slideLayout" Target="../slideLayouts/slideLayout79.xml"/><Relationship Id="rId18" Type="http://schemas.openxmlformats.org/officeDocument/2006/relationships/slideLayout" Target="../slideLayouts/slideLayout7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228" name="Shape 1228"/>
        <p:cNvGrpSpPr/>
        <p:nvPr/>
      </p:nvGrpSpPr>
      <p:grpSpPr>
        <a:xfrm>
          <a:off x="0" y="0"/>
          <a:ext cx="0" cy="0"/>
          <a:chOff x="0" y="0"/>
          <a:chExt cx="0" cy="0"/>
        </a:xfrm>
      </p:grpSpPr>
      <p:sp>
        <p:nvSpPr>
          <p:cNvPr id="1229" name="Google Shape;1229;p32"/>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1230" name="Google Shape;1230;p32"/>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 id="2147483695" r:id="rId18"/>
    <p:sldLayoutId id="2147483696" r:id="rId19"/>
    <p:sldLayoutId id="2147483697" r:id="rId20"/>
    <p:sldLayoutId id="2147483698" r:id="rId21"/>
    <p:sldLayoutId id="2147483699" r:id="rId22"/>
    <p:sldLayoutId id="2147483700" r:id="rId23"/>
    <p:sldLayoutId id="2147483701" r:id="rId24"/>
    <p:sldLayoutId id="2147483702" r:id="rId25"/>
    <p:sldLayoutId id="2147483703" r:id="rId26"/>
    <p:sldLayoutId id="2147483704" r:id="rId27"/>
    <p:sldLayoutId id="2147483705" r:id="rId28"/>
    <p:sldLayoutId id="2147483706" r:id="rId29"/>
    <p:sldLayoutId id="214748370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451" name="Shape 2451"/>
        <p:cNvGrpSpPr/>
        <p:nvPr/>
      </p:nvGrpSpPr>
      <p:grpSpPr>
        <a:xfrm>
          <a:off x="0" y="0"/>
          <a:ext cx="0" cy="0"/>
          <a:chOff x="0" y="0"/>
          <a:chExt cx="0" cy="0"/>
        </a:xfrm>
      </p:grpSpPr>
      <p:sp>
        <p:nvSpPr>
          <p:cNvPr id="2452" name="Google Shape;2452;p63"/>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2453" name="Google Shape;2453;p63"/>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 id="2147483728" r:id="rId21"/>
    <p:sldLayoutId id="2147483729" r:id="rId22"/>
    <p:sldLayoutId id="2147483730" r:id="rId23"/>
    <p:sldLayoutId id="2147483731" r:id="rId24"/>
    <p:sldLayoutId id="2147483732" r:id="rId25"/>
    <p:sldLayoutId id="2147483733" r:id="rId26"/>
    <p:sldLayoutId id="2147483734" r:id="rId27"/>
    <p:sldLayoutId id="2147483735" r:id="rId28"/>
    <p:sldLayoutId id="2147483736" r:id="rId29"/>
    <p:sldLayoutId id="214748373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3.png"/><Relationship Id="rId8"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3.png"/><Relationship Id="rId8"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6.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7" name="Shape 3677"/>
        <p:cNvGrpSpPr/>
        <p:nvPr/>
      </p:nvGrpSpPr>
      <p:grpSpPr>
        <a:xfrm>
          <a:off x="0" y="0"/>
          <a:ext cx="0" cy="0"/>
          <a:chOff x="0" y="0"/>
          <a:chExt cx="0" cy="0"/>
        </a:xfrm>
      </p:grpSpPr>
      <p:pic>
        <p:nvPicPr>
          <p:cNvPr id="3678" name="Google Shape;3678;p94"/>
          <p:cNvPicPr preferRelativeResize="0"/>
          <p:nvPr/>
        </p:nvPicPr>
        <p:blipFill rotWithShape="1">
          <a:blip r:embed="rId3">
            <a:alphaModFix/>
          </a:blip>
          <a:srcRect b="5838" l="25537" r="23467" t="7152"/>
          <a:stretch/>
        </p:blipFill>
        <p:spPr>
          <a:xfrm>
            <a:off x="5198299" y="70850"/>
            <a:ext cx="1920000" cy="1842726"/>
          </a:xfrm>
          <a:prstGeom prst="rect">
            <a:avLst/>
          </a:prstGeom>
          <a:noFill/>
          <a:ln>
            <a:noFill/>
          </a:ln>
        </p:spPr>
      </p:pic>
      <p:pic>
        <p:nvPicPr>
          <p:cNvPr id="3679" name="Google Shape;3679;p94"/>
          <p:cNvPicPr preferRelativeResize="0"/>
          <p:nvPr/>
        </p:nvPicPr>
        <p:blipFill rotWithShape="1">
          <a:blip r:embed="rId4">
            <a:alphaModFix/>
          </a:blip>
          <a:srcRect b="0" l="22009" r="18455" t="0"/>
          <a:stretch/>
        </p:blipFill>
        <p:spPr>
          <a:xfrm rot="-1020085">
            <a:off x="7029503" y="3396240"/>
            <a:ext cx="1187445" cy="1121928"/>
          </a:xfrm>
          <a:prstGeom prst="rect">
            <a:avLst/>
          </a:prstGeom>
          <a:noFill/>
          <a:ln>
            <a:noFill/>
          </a:ln>
        </p:spPr>
      </p:pic>
      <p:grpSp>
        <p:nvGrpSpPr>
          <p:cNvPr id="3680" name="Google Shape;3680;p94"/>
          <p:cNvGrpSpPr/>
          <p:nvPr/>
        </p:nvGrpSpPr>
        <p:grpSpPr>
          <a:xfrm>
            <a:off x="7905475" y="1913575"/>
            <a:ext cx="76825" cy="76800"/>
            <a:chOff x="3104875" y="1099400"/>
            <a:chExt cx="76825" cy="76800"/>
          </a:xfrm>
        </p:grpSpPr>
        <p:sp>
          <p:nvSpPr>
            <p:cNvPr id="3681" name="Google Shape;3681;p9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9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3" name="Google Shape;3683;p94"/>
          <p:cNvGrpSpPr/>
          <p:nvPr/>
        </p:nvGrpSpPr>
        <p:grpSpPr>
          <a:xfrm>
            <a:off x="5419450" y="3918800"/>
            <a:ext cx="76825" cy="76800"/>
            <a:chOff x="3104875" y="1099400"/>
            <a:chExt cx="76825" cy="76800"/>
          </a:xfrm>
        </p:grpSpPr>
        <p:sp>
          <p:nvSpPr>
            <p:cNvPr id="3684" name="Google Shape;3684;p9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9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6" name="Google Shape;3686;p94"/>
          <p:cNvGrpSpPr/>
          <p:nvPr/>
        </p:nvGrpSpPr>
        <p:grpSpPr>
          <a:xfrm>
            <a:off x="4400275" y="699350"/>
            <a:ext cx="76825" cy="76800"/>
            <a:chOff x="3104875" y="1099400"/>
            <a:chExt cx="76825" cy="76800"/>
          </a:xfrm>
        </p:grpSpPr>
        <p:sp>
          <p:nvSpPr>
            <p:cNvPr id="3687" name="Google Shape;3687;p9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9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89" name="Google Shape;3689;p94"/>
          <p:cNvPicPr preferRelativeResize="0"/>
          <p:nvPr/>
        </p:nvPicPr>
        <p:blipFill rotWithShape="1">
          <a:blip r:embed="rId5">
            <a:alphaModFix/>
          </a:blip>
          <a:srcRect b="8336" l="18647" r="8852" t="7960"/>
          <a:stretch/>
        </p:blipFill>
        <p:spPr>
          <a:xfrm rot="-1152297">
            <a:off x="6577050" y="457137"/>
            <a:ext cx="1647827" cy="1070150"/>
          </a:xfrm>
          <a:prstGeom prst="rect">
            <a:avLst/>
          </a:prstGeom>
          <a:noFill/>
          <a:ln>
            <a:noFill/>
          </a:ln>
        </p:spPr>
      </p:pic>
      <p:sp>
        <p:nvSpPr>
          <p:cNvPr id="3690" name="Google Shape;3690;p94"/>
          <p:cNvSpPr txBox="1"/>
          <p:nvPr>
            <p:ph type="ctrTitle"/>
          </p:nvPr>
        </p:nvSpPr>
        <p:spPr>
          <a:xfrm>
            <a:off x="713225" y="855113"/>
            <a:ext cx="7033800" cy="21930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5200"/>
              <a:t>SIMILARITY ANALYZER</a:t>
            </a:r>
            <a:endParaRPr sz="5200">
              <a:solidFill>
                <a:schemeClr val="dk2"/>
              </a:solidFill>
              <a:latin typeface="Montserrat Black"/>
              <a:ea typeface="Montserrat Black"/>
              <a:cs typeface="Montserrat Black"/>
              <a:sym typeface="Montserrat Black"/>
            </a:endParaRPr>
          </a:p>
          <a:p>
            <a:pPr indent="0" lvl="0" marL="0" rtl="0" algn="l">
              <a:spcBef>
                <a:spcPts val="0"/>
              </a:spcBef>
              <a:spcAft>
                <a:spcPts val="0"/>
              </a:spcAft>
              <a:buNone/>
            </a:pPr>
            <a:r>
              <a:rPr lang="en" sz="2500">
                <a:latin typeface="Montserrat"/>
                <a:ea typeface="Montserrat"/>
                <a:cs typeface="Montserrat"/>
                <a:sym typeface="Montserrat"/>
              </a:rPr>
              <a:t>ARTIFICIAL INTELLIGENCE LAB PROJECT</a:t>
            </a:r>
            <a:endParaRPr sz="2500">
              <a:latin typeface="Montserrat"/>
              <a:ea typeface="Montserrat"/>
              <a:cs typeface="Montserrat"/>
              <a:sym typeface="Montserrat"/>
            </a:endParaRPr>
          </a:p>
        </p:txBody>
      </p:sp>
      <p:sp>
        <p:nvSpPr>
          <p:cNvPr id="3691" name="Google Shape;3691;p94"/>
          <p:cNvSpPr txBox="1"/>
          <p:nvPr>
            <p:ph idx="1" type="subTitle"/>
          </p:nvPr>
        </p:nvSpPr>
        <p:spPr>
          <a:xfrm>
            <a:off x="713225" y="3140159"/>
            <a:ext cx="4528800" cy="134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Group 1 : TEAM UNO</a:t>
            </a:r>
            <a:endParaRPr sz="1200"/>
          </a:p>
          <a:p>
            <a:pPr indent="0" lvl="0" marL="0" rtl="0" algn="l">
              <a:spcBef>
                <a:spcPts val="0"/>
              </a:spcBef>
              <a:spcAft>
                <a:spcPts val="0"/>
              </a:spcAft>
              <a:buNone/>
            </a:pPr>
            <a:r>
              <a:rPr lang="en" sz="1200"/>
              <a:t>Group Members:</a:t>
            </a:r>
            <a:endParaRPr sz="1200"/>
          </a:p>
          <a:p>
            <a:pPr indent="-298450" lvl="0" marL="457200" rtl="0" algn="l">
              <a:spcBef>
                <a:spcPts val="0"/>
              </a:spcBef>
              <a:spcAft>
                <a:spcPts val="0"/>
              </a:spcAft>
              <a:buSzPts val="1100"/>
              <a:buAutoNum type="arabicPeriod"/>
            </a:pPr>
            <a:r>
              <a:rPr lang="en" sz="1200"/>
              <a:t>Kaifa Tabassum - 2018331037</a:t>
            </a:r>
            <a:endParaRPr sz="1200"/>
          </a:p>
          <a:p>
            <a:pPr indent="-298450" lvl="0" marL="457200" rtl="0" algn="l">
              <a:spcBef>
                <a:spcPts val="0"/>
              </a:spcBef>
              <a:spcAft>
                <a:spcPts val="0"/>
              </a:spcAft>
              <a:buSzPts val="1100"/>
              <a:buAutoNum type="arabicPeriod"/>
            </a:pPr>
            <a:r>
              <a:rPr lang="en" sz="1200"/>
              <a:t>Debapriyo Dhar - 2018331065</a:t>
            </a:r>
            <a:endParaRPr sz="1200"/>
          </a:p>
          <a:p>
            <a:pPr indent="-298450" lvl="0" marL="457200" rtl="0" algn="l">
              <a:spcBef>
                <a:spcPts val="0"/>
              </a:spcBef>
              <a:spcAft>
                <a:spcPts val="0"/>
              </a:spcAft>
              <a:buSzPts val="1100"/>
              <a:buAutoNum type="arabicPeriod"/>
            </a:pPr>
            <a:r>
              <a:rPr lang="en" sz="1200"/>
              <a:t>Ananna Datta Dristy - 2018331049</a:t>
            </a:r>
            <a:endParaRPr sz="1200"/>
          </a:p>
          <a:p>
            <a:pPr indent="-298450" lvl="0" marL="457200" rtl="0" algn="l">
              <a:spcBef>
                <a:spcPts val="0"/>
              </a:spcBef>
              <a:spcAft>
                <a:spcPts val="0"/>
              </a:spcAft>
              <a:buSzPts val="1100"/>
              <a:buAutoNum type="arabicPeriod"/>
            </a:pPr>
            <a:r>
              <a:rPr lang="en" sz="1200"/>
              <a:t>Kawchar</a:t>
            </a:r>
            <a:r>
              <a:rPr lang="en" sz="1200"/>
              <a:t> Husain - 2018331085</a:t>
            </a:r>
            <a:endParaRPr sz="1200"/>
          </a:p>
          <a:p>
            <a:pPr indent="-298450" lvl="0" marL="457200" rtl="0" algn="l">
              <a:spcBef>
                <a:spcPts val="0"/>
              </a:spcBef>
              <a:spcAft>
                <a:spcPts val="0"/>
              </a:spcAft>
              <a:buSzPts val="1100"/>
              <a:buAutoNum type="arabicPeriod"/>
            </a:pPr>
            <a:r>
              <a:rPr lang="en" sz="1200"/>
              <a:t>Omar Sultan - 2018331077</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4" name="Shape 3964"/>
        <p:cNvGrpSpPr/>
        <p:nvPr/>
      </p:nvGrpSpPr>
      <p:grpSpPr>
        <a:xfrm>
          <a:off x="0" y="0"/>
          <a:ext cx="0" cy="0"/>
          <a:chOff x="0" y="0"/>
          <a:chExt cx="0" cy="0"/>
        </a:xfrm>
      </p:grpSpPr>
      <p:grpSp>
        <p:nvGrpSpPr>
          <p:cNvPr id="3965" name="Google Shape;3965;p103"/>
          <p:cNvGrpSpPr/>
          <p:nvPr/>
        </p:nvGrpSpPr>
        <p:grpSpPr>
          <a:xfrm>
            <a:off x="5083775" y="1295550"/>
            <a:ext cx="76825" cy="76800"/>
            <a:chOff x="3104875" y="1099400"/>
            <a:chExt cx="76825" cy="76800"/>
          </a:xfrm>
        </p:grpSpPr>
        <p:sp>
          <p:nvSpPr>
            <p:cNvPr id="3966" name="Google Shape;3966;p10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0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103"/>
          <p:cNvGrpSpPr/>
          <p:nvPr/>
        </p:nvGrpSpPr>
        <p:grpSpPr>
          <a:xfrm>
            <a:off x="6158550" y="3879375"/>
            <a:ext cx="76825" cy="76800"/>
            <a:chOff x="3104875" y="1099400"/>
            <a:chExt cx="76825" cy="76800"/>
          </a:xfrm>
        </p:grpSpPr>
        <p:sp>
          <p:nvSpPr>
            <p:cNvPr id="3969" name="Google Shape;3969;p10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0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1" name="Google Shape;3971;p103"/>
          <p:cNvSpPr txBox="1"/>
          <p:nvPr>
            <p:ph idx="1" type="subTitle"/>
          </p:nvPr>
        </p:nvSpPr>
        <p:spPr>
          <a:xfrm>
            <a:off x="4197800" y="1296150"/>
            <a:ext cx="4466400" cy="3314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a:t>Cosine Similarity</a:t>
            </a:r>
            <a:endParaRPr b="1"/>
          </a:p>
          <a:p>
            <a:pPr indent="0" lvl="0" marL="0" rtl="0" algn="r">
              <a:spcBef>
                <a:spcPts val="0"/>
              </a:spcBef>
              <a:spcAft>
                <a:spcPts val="0"/>
              </a:spcAft>
              <a:buNone/>
            </a:pPr>
            <a:r>
              <a:rPr lang="en"/>
              <a:t>Similarity is found when the incoming document’s vector is similar to one of the index vectors at a certain threshold level. But two vectors are similar when their magnitude and direction are similar. The cosine similarity measure operates entirely on the cosine principles where with the increase in distance the similarity of data points reduces. </a:t>
            </a:r>
            <a:endParaRPr/>
          </a:p>
          <a:p>
            <a:pPr indent="0" lvl="0" marL="0" rtl="0" algn="r">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a:p>
            <a:pPr indent="0" lvl="0" marL="0" rtl="0" algn="r">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pic>
        <p:nvPicPr>
          <p:cNvPr id="3972" name="Google Shape;3972;p103"/>
          <p:cNvPicPr preferRelativeResize="0"/>
          <p:nvPr/>
        </p:nvPicPr>
        <p:blipFill>
          <a:blip r:embed="rId3">
            <a:alphaModFix/>
          </a:blip>
          <a:stretch>
            <a:fillRect/>
          </a:stretch>
        </p:blipFill>
        <p:spPr>
          <a:xfrm>
            <a:off x="471625" y="1286575"/>
            <a:ext cx="3487552" cy="2357250"/>
          </a:xfrm>
          <a:prstGeom prst="rect">
            <a:avLst/>
          </a:prstGeom>
          <a:noFill/>
          <a:ln>
            <a:noFill/>
          </a:ln>
        </p:spPr>
      </p:pic>
      <p:sp>
        <p:nvSpPr>
          <p:cNvPr id="3973" name="Google Shape;3973;p103"/>
          <p:cNvSpPr txBox="1"/>
          <p:nvPr/>
        </p:nvSpPr>
        <p:spPr>
          <a:xfrm>
            <a:off x="802000" y="3680025"/>
            <a:ext cx="29100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dk1"/>
                </a:solidFill>
                <a:latin typeface="Montserrat"/>
                <a:ea typeface="Montserrat"/>
                <a:cs typeface="Montserrat"/>
                <a:sym typeface="Montserrat"/>
              </a:rPr>
              <a:t>Fig: Cosine similarity in finding text similarities</a:t>
            </a:r>
            <a:endParaRPr sz="900">
              <a:solidFill>
                <a:schemeClr val="dk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7" name="Shape 3977"/>
        <p:cNvGrpSpPr/>
        <p:nvPr/>
      </p:nvGrpSpPr>
      <p:grpSpPr>
        <a:xfrm>
          <a:off x="0" y="0"/>
          <a:ext cx="0" cy="0"/>
          <a:chOff x="0" y="0"/>
          <a:chExt cx="0" cy="0"/>
        </a:xfrm>
      </p:grpSpPr>
      <p:sp>
        <p:nvSpPr>
          <p:cNvPr id="3978" name="Google Shape;3978;p104"/>
          <p:cNvSpPr txBox="1"/>
          <p:nvPr>
            <p:ph type="title"/>
          </p:nvPr>
        </p:nvSpPr>
        <p:spPr>
          <a:xfrm>
            <a:off x="720000" y="276850"/>
            <a:ext cx="7710900" cy="66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Application</a:t>
            </a:r>
            <a:endParaRPr/>
          </a:p>
        </p:txBody>
      </p:sp>
      <p:sp>
        <p:nvSpPr>
          <p:cNvPr id="3979" name="Google Shape;3979;p104"/>
          <p:cNvSpPr txBox="1"/>
          <p:nvPr>
            <p:ph idx="1" type="subTitle"/>
          </p:nvPr>
        </p:nvSpPr>
        <p:spPr>
          <a:xfrm>
            <a:off x="189450" y="1693425"/>
            <a:ext cx="3890400" cy="3049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Technology Stack - Flask, Python, HTML, CSS, JavaScript.</a:t>
            </a:r>
            <a:endParaRPr b="1" sz="1800">
              <a:latin typeface="Comfortaa"/>
              <a:ea typeface="Comfortaa"/>
              <a:cs typeface="Comfortaa"/>
              <a:sym typeface="Comfortaa"/>
            </a:endParaRPr>
          </a:p>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Used Pickle to dump and load the model.</a:t>
            </a:r>
            <a:endParaRPr b="1" sz="1800">
              <a:latin typeface="Comfortaa"/>
              <a:ea typeface="Comfortaa"/>
              <a:cs typeface="Comfortaa"/>
              <a:sym typeface="Comfortaa"/>
            </a:endParaRPr>
          </a:p>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So, We don’t need to train the model again &amp; again.</a:t>
            </a:r>
            <a:endParaRPr b="1" sz="1800">
              <a:latin typeface="Comfortaa"/>
              <a:ea typeface="Comfortaa"/>
              <a:cs typeface="Comfortaa"/>
              <a:sym typeface="Comfortaa"/>
            </a:endParaRPr>
          </a:p>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We have turned our model into a python object.</a:t>
            </a:r>
            <a:endParaRPr b="1" sz="1800">
              <a:latin typeface="Comfortaa"/>
              <a:ea typeface="Comfortaa"/>
              <a:cs typeface="Comfortaa"/>
              <a:sym typeface="Comfortaa"/>
            </a:endParaRPr>
          </a:p>
          <a:p>
            <a:pPr indent="0" lvl="0" marL="457200" rtl="0" algn="l">
              <a:spcBef>
                <a:spcPts val="0"/>
              </a:spcBef>
              <a:spcAft>
                <a:spcPts val="0"/>
              </a:spcAft>
              <a:buNone/>
            </a:pPr>
            <a:r>
              <a:t/>
            </a:r>
            <a:endParaRPr b="1">
              <a:latin typeface="Comfortaa"/>
              <a:ea typeface="Comfortaa"/>
              <a:cs typeface="Comfortaa"/>
              <a:sym typeface="Comfortaa"/>
            </a:endParaRPr>
          </a:p>
        </p:txBody>
      </p:sp>
      <p:cxnSp>
        <p:nvCxnSpPr>
          <p:cNvPr id="3980" name="Google Shape;3980;p104"/>
          <p:cNvCxnSpPr/>
          <p:nvPr/>
        </p:nvCxnSpPr>
        <p:spPr>
          <a:xfrm>
            <a:off x="4079850" y="1693425"/>
            <a:ext cx="7200" cy="2752500"/>
          </a:xfrm>
          <a:prstGeom prst="straightConnector1">
            <a:avLst/>
          </a:prstGeom>
          <a:noFill/>
          <a:ln cap="flat" cmpd="sng" w="9525">
            <a:solidFill>
              <a:schemeClr val="dk2"/>
            </a:solidFill>
            <a:prstDash val="solid"/>
            <a:round/>
            <a:headEnd len="med" w="med" type="none"/>
            <a:tailEnd len="med" w="med" type="none"/>
          </a:ln>
        </p:spPr>
      </p:cxnSp>
      <p:sp>
        <p:nvSpPr>
          <p:cNvPr id="3981" name="Google Shape;3981;p104"/>
          <p:cNvSpPr txBox="1"/>
          <p:nvPr/>
        </p:nvSpPr>
        <p:spPr>
          <a:xfrm>
            <a:off x="5035075" y="1409425"/>
            <a:ext cx="399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3982" name="Google Shape;3982;p104"/>
          <p:cNvSpPr txBox="1"/>
          <p:nvPr/>
        </p:nvSpPr>
        <p:spPr>
          <a:xfrm>
            <a:off x="5158075" y="1631925"/>
            <a:ext cx="3810300" cy="400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b="1">
              <a:latin typeface="Comfortaa"/>
              <a:ea typeface="Comfortaa"/>
              <a:cs typeface="Comfortaa"/>
              <a:sym typeface="Comfortaa"/>
            </a:endParaRPr>
          </a:p>
        </p:txBody>
      </p:sp>
      <p:pic>
        <p:nvPicPr>
          <p:cNvPr id="3983" name="Google Shape;3983;p104"/>
          <p:cNvPicPr preferRelativeResize="0"/>
          <p:nvPr/>
        </p:nvPicPr>
        <p:blipFill rotWithShape="1">
          <a:blip r:embed="rId3">
            <a:alphaModFix/>
          </a:blip>
          <a:srcRect b="0" l="0" r="5553" t="0"/>
          <a:stretch/>
        </p:blipFill>
        <p:spPr>
          <a:xfrm>
            <a:off x="4480525" y="1471050"/>
            <a:ext cx="4224597" cy="3127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7" name="Shape 3987"/>
        <p:cNvGrpSpPr/>
        <p:nvPr/>
      </p:nvGrpSpPr>
      <p:grpSpPr>
        <a:xfrm>
          <a:off x="0" y="0"/>
          <a:ext cx="0" cy="0"/>
          <a:chOff x="0" y="0"/>
          <a:chExt cx="0" cy="0"/>
        </a:xfrm>
      </p:grpSpPr>
      <p:sp>
        <p:nvSpPr>
          <p:cNvPr id="3988" name="Google Shape;3988;p105"/>
          <p:cNvSpPr txBox="1"/>
          <p:nvPr>
            <p:ph idx="1" type="subTitle"/>
          </p:nvPr>
        </p:nvSpPr>
        <p:spPr>
          <a:xfrm>
            <a:off x="196700" y="1213900"/>
            <a:ext cx="3868500" cy="3446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Simple to use.</a:t>
            </a:r>
            <a:endParaRPr b="1" sz="1800">
              <a:latin typeface="Comfortaa"/>
              <a:ea typeface="Comfortaa"/>
              <a:cs typeface="Comfortaa"/>
              <a:sym typeface="Comfortaa"/>
            </a:endParaRPr>
          </a:p>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Put your whole content </a:t>
            </a:r>
            <a:r>
              <a:rPr b="1" lang="en" sz="1800">
                <a:latin typeface="Comfortaa"/>
                <a:ea typeface="Comfortaa"/>
                <a:cs typeface="Comfortaa"/>
                <a:sym typeface="Comfortaa"/>
              </a:rPr>
              <a:t>altogether</a:t>
            </a:r>
            <a:r>
              <a:rPr b="1" lang="en" sz="1800">
                <a:latin typeface="Comfortaa"/>
                <a:ea typeface="Comfortaa"/>
                <a:cs typeface="Comfortaa"/>
                <a:sym typeface="Comfortaa"/>
              </a:rPr>
              <a:t> and analyze it.</a:t>
            </a:r>
            <a:endParaRPr b="1" sz="1800">
              <a:latin typeface="Comfortaa"/>
              <a:ea typeface="Comfortaa"/>
              <a:cs typeface="Comfortaa"/>
              <a:sym typeface="Comfortaa"/>
            </a:endParaRPr>
          </a:p>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3 Features mainly:</a:t>
            </a:r>
            <a:endParaRPr b="1" sz="1800">
              <a:latin typeface="Comfortaa"/>
              <a:ea typeface="Comfortaa"/>
              <a:cs typeface="Comfortaa"/>
              <a:sym typeface="Comfortaa"/>
            </a:endParaRPr>
          </a:p>
          <a:p>
            <a:pPr indent="-342900" lvl="1" marL="914400" rtl="0" algn="ctr">
              <a:spcBef>
                <a:spcPts val="0"/>
              </a:spcBef>
              <a:spcAft>
                <a:spcPts val="0"/>
              </a:spcAft>
              <a:buSzPts val="1800"/>
              <a:buFont typeface="Comfortaa"/>
              <a:buChar char="➢"/>
            </a:pPr>
            <a:r>
              <a:rPr b="1" lang="en" sz="1800">
                <a:latin typeface="Comfortaa"/>
                <a:ea typeface="Comfortaa"/>
                <a:cs typeface="Comfortaa"/>
                <a:sym typeface="Comfortaa"/>
              </a:rPr>
              <a:t>Abstract Header of the paper</a:t>
            </a:r>
            <a:endParaRPr b="1" sz="1800">
              <a:latin typeface="Comfortaa"/>
              <a:ea typeface="Comfortaa"/>
              <a:cs typeface="Comfortaa"/>
              <a:sym typeface="Comfortaa"/>
            </a:endParaRPr>
          </a:p>
          <a:p>
            <a:pPr indent="-342900" lvl="1" marL="914400" rtl="0" algn="ctr">
              <a:spcBef>
                <a:spcPts val="0"/>
              </a:spcBef>
              <a:spcAft>
                <a:spcPts val="0"/>
              </a:spcAft>
              <a:buSzPts val="1800"/>
              <a:buFont typeface="Comfortaa"/>
              <a:buChar char="➢"/>
            </a:pPr>
            <a:r>
              <a:rPr b="1" lang="en" sz="1800">
                <a:latin typeface="Comfortaa"/>
                <a:ea typeface="Comfortaa"/>
                <a:cs typeface="Comfortaa"/>
                <a:sym typeface="Comfortaa"/>
              </a:rPr>
              <a:t>Similarity Percentage          </a:t>
            </a:r>
            <a:endParaRPr b="1" sz="1800">
              <a:latin typeface="Comfortaa"/>
              <a:ea typeface="Comfortaa"/>
              <a:cs typeface="Comfortaa"/>
              <a:sym typeface="Comfortaa"/>
            </a:endParaRPr>
          </a:p>
          <a:p>
            <a:pPr indent="-342900" lvl="1" marL="914400" rtl="0" algn="ctr">
              <a:spcBef>
                <a:spcPts val="0"/>
              </a:spcBef>
              <a:spcAft>
                <a:spcPts val="0"/>
              </a:spcAft>
              <a:buSzPts val="1800"/>
              <a:buFont typeface="Comfortaa"/>
              <a:buChar char="➢"/>
            </a:pPr>
            <a:r>
              <a:rPr b="1" lang="en" sz="1800">
                <a:latin typeface="Comfortaa"/>
                <a:ea typeface="Comfortaa"/>
                <a:cs typeface="Comfortaa"/>
                <a:sym typeface="Comfortaa"/>
              </a:rPr>
              <a:t>View button to see the full abstract.</a:t>
            </a:r>
            <a:endParaRPr b="1" sz="1800">
              <a:latin typeface="Comfortaa"/>
              <a:ea typeface="Comfortaa"/>
              <a:cs typeface="Comfortaa"/>
              <a:sym typeface="Comfortaa"/>
            </a:endParaRPr>
          </a:p>
        </p:txBody>
      </p:sp>
      <p:grpSp>
        <p:nvGrpSpPr>
          <p:cNvPr id="3989" name="Google Shape;3989;p105"/>
          <p:cNvGrpSpPr/>
          <p:nvPr/>
        </p:nvGrpSpPr>
        <p:grpSpPr>
          <a:xfrm>
            <a:off x="5376475" y="3066125"/>
            <a:ext cx="76825" cy="76800"/>
            <a:chOff x="3104875" y="1099400"/>
            <a:chExt cx="76825" cy="76800"/>
          </a:xfrm>
        </p:grpSpPr>
        <p:sp>
          <p:nvSpPr>
            <p:cNvPr id="3990" name="Google Shape;3990;p10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0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92" name="Google Shape;3992;p105"/>
          <p:cNvPicPr preferRelativeResize="0"/>
          <p:nvPr/>
        </p:nvPicPr>
        <p:blipFill rotWithShape="1">
          <a:blip r:embed="rId3">
            <a:alphaModFix/>
          </a:blip>
          <a:srcRect b="4591" l="24331" r="23342" t="5721"/>
          <a:stretch/>
        </p:blipFill>
        <p:spPr>
          <a:xfrm rot="2268302">
            <a:off x="6219637" y="2590174"/>
            <a:ext cx="1857374" cy="1790699"/>
          </a:xfrm>
          <a:prstGeom prst="rect">
            <a:avLst/>
          </a:prstGeom>
          <a:noFill/>
          <a:ln>
            <a:noFill/>
          </a:ln>
        </p:spPr>
      </p:pic>
      <p:pic>
        <p:nvPicPr>
          <p:cNvPr id="3993" name="Google Shape;3993;p105"/>
          <p:cNvPicPr preferRelativeResize="0"/>
          <p:nvPr/>
        </p:nvPicPr>
        <p:blipFill rotWithShape="1">
          <a:blip r:embed="rId4">
            <a:alphaModFix/>
          </a:blip>
          <a:srcRect b="0" l="15236" r="10474" t="0"/>
          <a:stretch/>
        </p:blipFill>
        <p:spPr>
          <a:xfrm rot="-8866461">
            <a:off x="7184037" y="1883943"/>
            <a:ext cx="1535572" cy="1375613"/>
          </a:xfrm>
          <a:prstGeom prst="rect">
            <a:avLst/>
          </a:prstGeom>
          <a:noFill/>
          <a:ln>
            <a:noFill/>
          </a:ln>
        </p:spPr>
      </p:pic>
      <p:pic>
        <p:nvPicPr>
          <p:cNvPr id="3994" name="Google Shape;3994;p105"/>
          <p:cNvPicPr preferRelativeResize="0"/>
          <p:nvPr/>
        </p:nvPicPr>
        <p:blipFill rotWithShape="1">
          <a:blip r:embed="rId5">
            <a:alphaModFix/>
          </a:blip>
          <a:srcRect b="0" l="22009" r="18455" t="0"/>
          <a:stretch/>
        </p:blipFill>
        <p:spPr>
          <a:xfrm rot="1203246">
            <a:off x="5673206" y="1367046"/>
            <a:ext cx="1115441" cy="1053905"/>
          </a:xfrm>
          <a:prstGeom prst="rect">
            <a:avLst/>
          </a:prstGeom>
          <a:noFill/>
          <a:ln>
            <a:noFill/>
          </a:ln>
        </p:spPr>
      </p:pic>
      <p:pic>
        <p:nvPicPr>
          <p:cNvPr id="3995" name="Google Shape;3995;p105"/>
          <p:cNvPicPr preferRelativeResize="0"/>
          <p:nvPr/>
        </p:nvPicPr>
        <p:blipFill rotWithShape="1">
          <a:blip r:embed="rId6">
            <a:alphaModFix/>
          </a:blip>
          <a:srcRect b="8336" l="18647" r="8852" t="7960"/>
          <a:stretch/>
        </p:blipFill>
        <p:spPr>
          <a:xfrm rot="-1406513">
            <a:off x="5138385" y="3649387"/>
            <a:ext cx="1175233" cy="763227"/>
          </a:xfrm>
          <a:prstGeom prst="rect">
            <a:avLst/>
          </a:prstGeom>
          <a:noFill/>
          <a:ln>
            <a:noFill/>
          </a:ln>
        </p:spPr>
      </p:pic>
      <p:pic>
        <p:nvPicPr>
          <p:cNvPr id="3996" name="Google Shape;3996;p105"/>
          <p:cNvPicPr preferRelativeResize="0"/>
          <p:nvPr/>
        </p:nvPicPr>
        <p:blipFill rotWithShape="1">
          <a:blip r:embed="rId7">
            <a:alphaModFix/>
          </a:blip>
          <a:srcRect b="5838" l="25537" r="23467" t="7152"/>
          <a:stretch/>
        </p:blipFill>
        <p:spPr>
          <a:xfrm>
            <a:off x="6634726" y="778425"/>
            <a:ext cx="1671077" cy="1603800"/>
          </a:xfrm>
          <a:prstGeom prst="rect">
            <a:avLst/>
          </a:prstGeom>
          <a:noFill/>
          <a:ln>
            <a:noFill/>
          </a:ln>
        </p:spPr>
      </p:pic>
      <p:pic>
        <p:nvPicPr>
          <p:cNvPr id="3997" name="Google Shape;3997;p105"/>
          <p:cNvPicPr preferRelativeResize="0"/>
          <p:nvPr/>
        </p:nvPicPr>
        <p:blipFill>
          <a:blip r:embed="rId8">
            <a:alphaModFix/>
          </a:blip>
          <a:stretch>
            <a:fillRect/>
          </a:stretch>
        </p:blipFill>
        <p:spPr>
          <a:xfrm>
            <a:off x="4201725" y="1050225"/>
            <a:ext cx="4603450" cy="30936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1" name="Shape 4001"/>
        <p:cNvGrpSpPr/>
        <p:nvPr/>
      </p:nvGrpSpPr>
      <p:grpSpPr>
        <a:xfrm>
          <a:off x="0" y="0"/>
          <a:ext cx="0" cy="0"/>
          <a:chOff x="0" y="0"/>
          <a:chExt cx="0" cy="0"/>
        </a:xfrm>
      </p:grpSpPr>
      <p:sp>
        <p:nvSpPr>
          <p:cNvPr id="4002" name="Google Shape;4002;p106"/>
          <p:cNvSpPr txBox="1"/>
          <p:nvPr>
            <p:ph idx="1" type="subTitle"/>
          </p:nvPr>
        </p:nvSpPr>
        <p:spPr>
          <a:xfrm>
            <a:off x="281325" y="1912350"/>
            <a:ext cx="3868500" cy="162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Comfortaa"/>
                <a:ea typeface="Comfortaa"/>
                <a:cs typeface="Comfortaa"/>
                <a:sym typeface="Comfortaa"/>
              </a:rPr>
              <a:t>After pressing the View button, the abstract of the research paper will be shown</a:t>
            </a:r>
            <a:endParaRPr b="1" sz="1800">
              <a:latin typeface="Comfortaa"/>
              <a:ea typeface="Comfortaa"/>
              <a:cs typeface="Comfortaa"/>
              <a:sym typeface="Comfortaa"/>
            </a:endParaRPr>
          </a:p>
        </p:txBody>
      </p:sp>
      <p:grpSp>
        <p:nvGrpSpPr>
          <p:cNvPr id="4003" name="Google Shape;4003;p106"/>
          <p:cNvGrpSpPr/>
          <p:nvPr/>
        </p:nvGrpSpPr>
        <p:grpSpPr>
          <a:xfrm>
            <a:off x="5376475" y="3066125"/>
            <a:ext cx="76825" cy="76800"/>
            <a:chOff x="3104875" y="1099400"/>
            <a:chExt cx="76825" cy="76800"/>
          </a:xfrm>
        </p:grpSpPr>
        <p:sp>
          <p:nvSpPr>
            <p:cNvPr id="4004" name="Google Shape;4004;p10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0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006" name="Google Shape;4006;p106"/>
          <p:cNvPicPr preferRelativeResize="0"/>
          <p:nvPr/>
        </p:nvPicPr>
        <p:blipFill rotWithShape="1">
          <a:blip r:embed="rId3">
            <a:alphaModFix/>
          </a:blip>
          <a:srcRect b="4591" l="24331" r="23342" t="5721"/>
          <a:stretch/>
        </p:blipFill>
        <p:spPr>
          <a:xfrm rot="2268302">
            <a:off x="6219637" y="2590174"/>
            <a:ext cx="1857374" cy="1790699"/>
          </a:xfrm>
          <a:prstGeom prst="rect">
            <a:avLst/>
          </a:prstGeom>
          <a:noFill/>
          <a:ln>
            <a:noFill/>
          </a:ln>
        </p:spPr>
      </p:pic>
      <p:pic>
        <p:nvPicPr>
          <p:cNvPr id="4007" name="Google Shape;4007;p106"/>
          <p:cNvPicPr preferRelativeResize="0"/>
          <p:nvPr/>
        </p:nvPicPr>
        <p:blipFill rotWithShape="1">
          <a:blip r:embed="rId4">
            <a:alphaModFix/>
          </a:blip>
          <a:srcRect b="0" l="15236" r="10474" t="0"/>
          <a:stretch/>
        </p:blipFill>
        <p:spPr>
          <a:xfrm rot="-8866461">
            <a:off x="7184037" y="1883943"/>
            <a:ext cx="1535572" cy="1375613"/>
          </a:xfrm>
          <a:prstGeom prst="rect">
            <a:avLst/>
          </a:prstGeom>
          <a:noFill/>
          <a:ln>
            <a:noFill/>
          </a:ln>
        </p:spPr>
      </p:pic>
      <p:pic>
        <p:nvPicPr>
          <p:cNvPr id="4008" name="Google Shape;4008;p106"/>
          <p:cNvPicPr preferRelativeResize="0"/>
          <p:nvPr/>
        </p:nvPicPr>
        <p:blipFill rotWithShape="1">
          <a:blip r:embed="rId5">
            <a:alphaModFix/>
          </a:blip>
          <a:srcRect b="0" l="22009" r="18455" t="0"/>
          <a:stretch/>
        </p:blipFill>
        <p:spPr>
          <a:xfrm rot="1203246">
            <a:off x="5673206" y="1367046"/>
            <a:ext cx="1115441" cy="1053905"/>
          </a:xfrm>
          <a:prstGeom prst="rect">
            <a:avLst/>
          </a:prstGeom>
          <a:noFill/>
          <a:ln>
            <a:noFill/>
          </a:ln>
        </p:spPr>
      </p:pic>
      <p:pic>
        <p:nvPicPr>
          <p:cNvPr id="4009" name="Google Shape;4009;p106"/>
          <p:cNvPicPr preferRelativeResize="0"/>
          <p:nvPr/>
        </p:nvPicPr>
        <p:blipFill rotWithShape="1">
          <a:blip r:embed="rId6">
            <a:alphaModFix/>
          </a:blip>
          <a:srcRect b="8336" l="18647" r="8852" t="7960"/>
          <a:stretch/>
        </p:blipFill>
        <p:spPr>
          <a:xfrm rot="-1406513">
            <a:off x="5138385" y="3649387"/>
            <a:ext cx="1175233" cy="763227"/>
          </a:xfrm>
          <a:prstGeom prst="rect">
            <a:avLst/>
          </a:prstGeom>
          <a:noFill/>
          <a:ln>
            <a:noFill/>
          </a:ln>
        </p:spPr>
      </p:pic>
      <p:pic>
        <p:nvPicPr>
          <p:cNvPr id="4010" name="Google Shape;4010;p106"/>
          <p:cNvPicPr preferRelativeResize="0"/>
          <p:nvPr/>
        </p:nvPicPr>
        <p:blipFill rotWithShape="1">
          <a:blip r:embed="rId7">
            <a:alphaModFix/>
          </a:blip>
          <a:srcRect b="5838" l="25537" r="23467" t="7152"/>
          <a:stretch/>
        </p:blipFill>
        <p:spPr>
          <a:xfrm>
            <a:off x="6634726" y="778425"/>
            <a:ext cx="1671077" cy="1603800"/>
          </a:xfrm>
          <a:prstGeom prst="rect">
            <a:avLst/>
          </a:prstGeom>
          <a:noFill/>
          <a:ln>
            <a:noFill/>
          </a:ln>
        </p:spPr>
      </p:pic>
      <p:pic>
        <p:nvPicPr>
          <p:cNvPr id="4011" name="Google Shape;4011;p106"/>
          <p:cNvPicPr preferRelativeResize="0"/>
          <p:nvPr/>
        </p:nvPicPr>
        <p:blipFill>
          <a:blip r:embed="rId8">
            <a:alphaModFix/>
          </a:blip>
          <a:stretch>
            <a:fillRect/>
          </a:stretch>
        </p:blipFill>
        <p:spPr>
          <a:xfrm>
            <a:off x="4428824" y="1242950"/>
            <a:ext cx="4272123" cy="24656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5" name="Shape 4015"/>
        <p:cNvGrpSpPr/>
        <p:nvPr/>
      </p:nvGrpSpPr>
      <p:grpSpPr>
        <a:xfrm>
          <a:off x="0" y="0"/>
          <a:ext cx="0" cy="0"/>
          <a:chOff x="0" y="0"/>
          <a:chExt cx="0" cy="0"/>
        </a:xfrm>
      </p:grpSpPr>
      <p:pic>
        <p:nvPicPr>
          <p:cNvPr id="4016" name="Google Shape;4016;p107"/>
          <p:cNvPicPr preferRelativeResize="0"/>
          <p:nvPr/>
        </p:nvPicPr>
        <p:blipFill rotWithShape="1">
          <a:blip r:embed="rId3">
            <a:alphaModFix/>
          </a:blip>
          <a:srcRect b="5390" l="26806" r="25401" t="7660"/>
          <a:stretch/>
        </p:blipFill>
        <p:spPr>
          <a:xfrm>
            <a:off x="7219350" y="2823400"/>
            <a:ext cx="1739952" cy="1780604"/>
          </a:xfrm>
          <a:prstGeom prst="rect">
            <a:avLst/>
          </a:prstGeom>
          <a:noFill/>
          <a:ln>
            <a:noFill/>
          </a:ln>
        </p:spPr>
      </p:pic>
      <p:pic>
        <p:nvPicPr>
          <p:cNvPr id="4017" name="Google Shape;4017;p107"/>
          <p:cNvPicPr preferRelativeResize="0"/>
          <p:nvPr/>
        </p:nvPicPr>
        <p:blipFill rotWithShape="1">
          <a:blip r:embed="rId4">
            <a:alphaModFix/>
          </a:blip>
          <a:srcRect b="8336" l="18647" r="8852" t="7960"/>
          <a:stretch/>
        </p:blipFill>
        <p:spPr>
          <a:xfrm rot="-1152297">
            <a:off x="7181325" y="246575"/>
            <a:ext cx="1647827" cy="1070150"/>
          </a:xfrm>
          <a:prstGeom prst="rect">
            <a:avLst/>
          </a:prstGeom>
          <a:noFill/>
          <a:ln>
            <a:noFill/>
          </a:ln>
        </p:spPr>
      </p:pic>
      <p:pic>
        <p:nvPicPr>
          <p:cNvPr id="4018" name="Google Shape;4018;p107"/>
          <p:cNvPicPr preferRelativeResize="0"/>
          <p:nvPr/>
        </p:nvPicPr>
        <p:blipFill rotWithShape="1">
          <a:blip r:embed="rId5">
            <a:alphaModFix/>
          </a:blip>
          <a:srcRect b="0" l="15236" r="10474" t="0"/>
          <a:stretch/>
        </p:blipFill>
        <p:spPr>
          <a:xfrm rot="1220421">
            <a:off x="408399" y="3540122"/>
            <a:ext cx="1552575" cy="1390851"/>
          </a:xfrm>
          <a:prstGeom prst="rect">
            <a:avLst/>
          </a:prstGeom>
          <a:noFill/>
          <a:ln>
            <a:noFill/>
          </a:ln>
        </p:spPr>
      </p:pic>
      <p:pic>
        <p:nvPicPr>
          <p:cNvPr id="4019" name="Google Shape;4019;p107"/>
          <p:cNvPicPr preferRelativeResize="0"/>
          <p:nvPr/>
        </p:nvPicPr>
        <p:blipFill rotWithShape="1">
          <a:blip r:embed="rId6">
            <a:alphaModFix/>
          </a:blip>
          <a:srcRect b="0" l="22009" r="18455" t="0"/>
          <a:stretch/>
        </p:blipFill>
        <p:spPr>
          <a:xfrm rot="3321565">
            <a:off x="7376838" y="2871512"/>
            <a:ext cx="652200" cy="616227"/>
          </a:xfrm>
          <a:prstGeom prst="rect">
            <a:avLst/>
          </a:prstGeom>
          <a:noFill/>
          <a:ln>
            <a:noFill/>
          </a:ln>
        </p:spPr>
      </p:pic>
      <p:grpSp>
        <p:nvGrpSpPr>
          <p:cNvPr id="4020" name="Google Shape;4020;p107"/>
          <p:cNvGrpSpPr/>
          <p:nvPr/>
        </p:nvGrpSpPr>
        <p:grpSpPr>
          <a:xfrm>
            <a:off x="1241825" y="3080475"/>
            <a:ext cx="76825" cy="76800"/>
            <a:chOff x="3104875" y="1099400"/>
            <a:chExt cx="76825" cy="76800"/>
          </a:xfrm>
        </p:grpSpPr>
        <p:sp>
          <p:nvSpPr>
            <p:cNvPr id="4021" name="Google Shape;4021;p10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0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107"/>
          <p:cNvGrpSpPr/>
          <p:nvPr/>
        </p:nvGrpSpPr>
        <p:grpSpPr>
          <a:xfrm>
            <a:off x="4870450" y="743250"/>
            <a:ext cx="76825" cy="76800"/>
            <a:chOff x="3104875" y="1099400"/>
            <a:chExt cx="76825" cy="76800"/>
          </a:xfrm>
        </p:grpSpPr>
        <p:sp>
          <p:nvSpPr>
            <p:cNvPr id="4024" name="Google Shape;4024;p10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0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107"/>
          <p:cNvGrpSpPr/>
          <p:nvPr/>
        </p:nvGrpSpPr>
        <p:grpSpPr>
          <a:xfrm>
            <a:off x="8200950" y="2377875"/>
            <a:ext cx="76825" cy="76800"/>
            <a:chOff x="3104875" y="1099400"/>
            <a:chExt cx="76825" cy="76800"/>
          </a:xfrm>
        </p:grpSpPr>
        <p:sp>
          <p:nvSpPr>
            <p:cNvPr id="4027" name="Google Shape;4027;p10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0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9" name="Google Shape;4029;p107"/>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t>THANK YOU!</a:t>
            </a:r>
            <a:r>
              <a:rPr lang="en" sz="5500"/>
              <a:t> </a:t>
            </a:r>
            <a:endParaRPr sz="550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5" name="Shape 3695"/>
        <p:cNvGrpSpPr/>
        <p:nvPr/>
      </p:nvGrpSpPr>
      <p:grpSpPr>
        <a:xfrm>
          <a:off x="0" y="0"/>
          <a:ext cx="0" cy="0"/>
          <a:chOff x="0" y="0"/>
          <a:chExt cx="0" cy="0"/>
        </a:xfrm>
      </p:grpSpPr>
      <p:sp>
        <p:nvSpPr>
          <p:cNvPr id="3696" name="Google Shape;3696;p95"/>
          <p:cNvSpPr txBox="1"/>
          <p:nvPr>
            <p:ph idx="1" type="subTitle"/>
          </p:nvPr>
        </p:nvSpPr>
        <p:spPr>
          <a:xfrm>
            <a:off x="720000" y="1448250"/>
            <a:ext cx="4466400" cy="28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Similarity analyzer is used to measure the similarity or relatedness between two or more items (such as documents, or text snippets). The purpose of using a similarity analyzer is to:</a:t>
            </a:r>
            <a:endParaRPr sz="1600"/>
          </a:p>
          <a:p>
            <a:pPr indent="-317500" lvl="0" marL="457200" rtl="0" algn="l">
              <a:spcBef>
                <a:spcPts val="1600"/>
              </a:spcBef>
              <a:spcAft>
                <a:spcPts val="0"/>
              </a:spcAft>
              <a:buSzPts val="1400"/>
              <a:buFont typeface="Montserrat"/>
              <a:buChar char="◆"/>
            </a:pPr>
            <a:r>
              <a:rPr lang="en"/>
              <a:t>Find duplicates or near-duplicates in a large dataset.</a:t>
            </a:r>
            <a:endParaRPr/>
          </a:p>
          <a:p>
            <a:pPr indent="-317500" lvl="0" marL="457200" rtl="0" algn="l">
              <a:spcBef>
                <a:spcPts val="0"/>
              </a:spcBef>
              <a:spcAft>
                <a:spcPts val="0"/>
              </a:spcAft>
              <a:buSzPts val="1400"/>
              <a:buFont typeface="Montserrat"/>
              <a:buChar char="◆"/>
            </a:pPr>
            <a:r>
              <a:rPr lang="en"/>
              <a:t>Group similar items together for organization and analysis.</a:t>
            </a:r>
            <a:endParaRPr/>
          </a:p>
          <a:p>
            <a:pPr indent="-317500" lvl="0" marL="457200" rtl="0" algn="l">
              <a:spcBef>
                <a:spcPts val="0"/>
              </a:spcBef>
              <a:spcAft>
                <a:spcPts val="0"/>
              </a:spcAft>
              <a:buSzPts val="1400"/>
              <a:buFont typeface="Montserrat"/>
              <a:buChar char="◆"/>
            </a:pPr>
            <a:r>
              <a:rPr lang="en"/>
              <a:t>Compare and match items for recommendation and search purposes.</a:t>
            </a:r>
            <a:endParaRPr/>
          </a:p>
          <a:p>
            <a:pPr indent="0" lvl="0" marL="457200" rtl="0" algn="l">
              <a:spcBef>
                <a:spcPts val="1600"/>
              </a:spcBef>
              <a:spcAft>
                <a:spcPts val="1600"/>
              </a:spcAft>
              <a:buNone/>
            </a:pPr>
            <a:r>
              <a:t/>
            </a:r>
            <a:endParaRPr/>
          </a:p>
        </p:txBody>
      </p:sp>
      <p:grpSp>
        <p:nvGrpSpPr>
          <p:cNvPr id="3697" name="Google Shape;3697;p95"/>
          <p:cNvGrpSpPr/>
          <p:nvPr/>
        </p:nvGrpSpPr>
        <p:grpSpPr>
          <a:xfrm>
            <a:off x="1235075" y="4054275"/>
            <a:ext cx="76825" cy="76800"/>
            <a:chOff x="3104875" y="1099400"/>
            <a:chExt cx="76825" cy="76800"/>
          </a:xfrm>
        </p:grpSpPr>
        <p:sp>
          <p:nvSpPr>
            <p:cNvPr id="3698" name="Google Shape;3698;p9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9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0" name="Google Shape;3700;p95"/>
          <p:cNvGrpSpPr/>
          <p:nvPr/>
        </p:nvGrpSpPr>
        <p:grpSpPr>
          <a:xfrm>
            <a:off x="1714950" y="845800"/>
            <a:ext cx="76825" cy="76800"/>
            <a:chOff x="3104875" y="1099400"/>
            <a:chExt cx="76825" cy="76800"/>
          </a:xfrm>
        </p:grpSpPr>
        <p:sp>
          <p:nvSpPr>
            <p:cNvPr id="3701" name="Google Shape;3701;p9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9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3" name="Google Shape;3703;p95"/>
          <p:cNvGrpSpPr/>
          <p:nvPr/>
        </p:nvGrpSpPr>
        <p:grpSpPr>
          <a:xfrm>
            <a:off x="5376475" y="3066125"/>
            <a:ext cx="76825" cy="76800"/>
            <a:chOff x="3104875" y="1099400"/>
            <a:chExt cx="76825" cy="76800"/>
          </a:xfrm>
        </p:grpSpPr>
        <p:sp>
          <p:nvSpPr>
            <p:cNvPr id="3704" name="Google Shape;3704;p9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9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06" name="Google Shape;3706;p95"/>
          <p:cNvPicPr preferRelativeResize="0"/>
          <p:nvPr/>
        </p:nvPicPr>
        <p:blipFill rotWithShape="1">
          <a:blip r:embed="rId3">
            <a:alphaModFix/>
          </a:blip>
          <a:srcRect b="4591" l="24331" r="23342" t="5721"/>
          <a:stretch/>
        </p:blipFill>
        <p:spPr>
          <a:xfrm rot="2268302">
            <a:off x="6219637" y="2590174"/>
            <a:ext cx="1857374" cy="1790699"/>
          </a:xfrm>
          <a:prstGeom prst="rect">
            <a:avLst/>
          </a:prstGeom>
          <a:noFill/>
          <a:ln>
            <a:noFill/>
          </a:ln>
        </p:spPr>
      </p:pic>
      <p:pic>
        <p:nvPicPr>
          <p:cNvPr id="3707" name="Google Shape;3707;p95"/>
          <p:cNvPicPr preferRelativeResize="0"/>
          <p:nvPr/>
        </p:nvPicPr>
        <p:blipFill rotWithShape="1">
          <a:blip r:embed="rId4">
            <a:alphaModFix/>
          </a:blip>
          <a:srcRect b="0" l="15236" r="10474" t="0"/>
          <a:stretch/>
        </p:blipFill>
        <p:spPr>
          <a:xfrm rot="-8866461">
            <a:off x="7184037" y="1883943"/>
            <a:ext cx="1535572" cy="1375613"/>
          </a:xfrm>
          <a:prstGeom prst="rect">
            <a:avLst/>
          </a:prstGeom>
          <a:noFill/>
          <a:ln>
            <a:noFill/>
          </a:ln>
        </p:spPr>
      </p:pic>
      <p:pic>
        <p:nvPicPr>
          <p:cNvPr id="3708" name="Google Shape;3708;p95"/>
          <p:cNvPicPr preferRelativeResize="0"/>
          <p:nvPr/>
        </p:nvPicPr>
        <p:blipFill rotWithShape="1">
          <a:blip r:embed="rId5">
            <a:alphaModFix/>
          </a:blip>
          <a:srcRect b="0" l="22009" r="18455" t="0"/>
          <a:stretch/>
        </p:blipFill>
        <p:spPr>
          <a:xfrm rot="1203246">
            <a:off x="5673206" y="1367046"/>
            <a:ext cx="1115441" cy="1053905"/>
          </a:xfrm>
          <a:prstGeom prst="rect">
            <a:avLst/>
          </a:prstGeom>
          <a:noFill/>
          <a:ln>
            <a:noFill/>
          </a:ln>
        </p:spPr>
      </p:pic>
      <p:pic>
        <p:nvPicPr>
          <p:cNvPr id="3709" name="Google Shape;3709;p95"/>
          <p:cNvPicPr preferRelativeResize="0"/>
          <p:nvPr/>
        </p:nvPicPr>
        <p:blipFill rotWithShape="1">
          <a:blip r:embed="rId6">
            <a:alphaModFix/>
          </a:blip>
          <a:srcRect b="8336" l="18647" r="8852" t="7960"/>
          <a:stretch/>
        </p:blipFill>
        <p:spPr>
          <a:xfrm rot="-1406513">
            <a:off x="5138385" y="3649387"/>
            <a:ext cx="1175233" cy="763227"/>
          </a:xfrm>
          <a:prstGeom prst="rect">
            <a:avLst/>
          </a:prstGeom>
          <a:noFill/>
          <a:ln>
            <a:noFill/>
          </a:ln>
        </p:spPr>
      </p:pic>
      <p:pic>
        <p:nvPicPr>
          <p:cNvPr id="3710" name="Google Shape;3710;p95"/>
          <p:cNvPicPr preferRelativeResize="0"/>
          <p:nvPr/>
        </p:nvPicPr>
        <p:blipFill rotWithShape="1">
          <a:blip r:embed="rId7">
            <a:alphaModFix/>
          </a:blip>
          <a:srcRect b="5838" l="25537" r="23467" t="7152"/>
          <a:stretch/>
        </p:blipFill>
        <p:spPr>
          <a:xfrm>
            <a:off x="6634726" y="778425"/>
            <a:ext cx="1671077" cy="1603800"/>
          </a:xfrm>
          <a:prstGeom prst="rect">
            <a:avLst/>
          </a:prstGeom>
          <a:noFill/>
          <a:ln>
            <a:noFill/>
          </a:ln>
        </p:spPr>
      </p:pic>
      <p:sp>
        <p:nvSpPr>
          <p:cNvPr id="3711" name="Google Shape;3711;p95"/>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Motivation Behind Project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5" name="Shape 3715"/>
        <p:cNvGrpSpPr/>
        <p:nvPr/>
      </p:nvGrpSpPr>
      <p:grpSpPr>
        <a:xfrm>
          <a:off x="0" y="0"/>
          <a:ext cx="0" cy="0"/>
          <a:chOff x="0" y="0"/>
          <a:chExt cx="0" cy="0"/>
        </a:xfrm>
      </p:grpSpPr>
      <p:pic>
        <p:nvPicPr>
          <p:cNvPr id="3716" name="Google Shape;3716;p96"/>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3717" name="Google Shape;3717;p96"/>
          <p:cNvSpPr txBox="1"/>
          <p:nvPr>
            <p:ph idx="1" type="subTitle"/>
          </p:nvPr>
        </p:nvSpPr>
        <p:spPr>
          <a:xfrm>
            <a:off x="3639600" y="1707700"/>
            <a:ext cx="4777200" cy="21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Internet has brought a vast source of resources to our fingertips. With so much content available, it’s sometimes hard to know when something has been plagiarized. Moreover, similarity analyzer is used in recommendation systems, finding </a:t>
            </a:r>
            <a:r>
              <a:rPr lang="en"/>
              <a:t>relevance</a:t>
            </a:r>
            <a:r>
              <a:rPr lang="en"/>
              <a:t> among documents and so on. From authors checking for their posts being stolen and posted elsewhere to checking for recommendations,  similarity analyzer has become a must nowadays.</a:t>
            </a:r>
            <a:endParaRPr/>
          </a:p>
        </p:txBody>
      </p:sp>
      <p:pic>
        <p:nvPicPr>
          <p:cNvPr id="3718" name="Google Shape;3718;p96"/>
          <p:cNvPicPr preferRelativeResize="0"/>
          <p:nvPr/>
        </p:nvPicPr>
        <p:blipFill rotWithShape="1">
          <a:blip r:embed="rId4">
            <a:alphaModFix/>
          </a:blip>
          <a:srcRect b="5838" l="25537" r="23467" t="7152"/>
          <a:stretch/>
        </p:blipFill>
        <p:spPr>
          <a:xfrm>
            <a:off x="1491599" y="333475"/>
            <a:ext cx="1920000" cy="1842726"/>
          </a:xfrm>
          <a:prstGeom prst="rect">
            <a:avLst/>
          </a:prstGeom>
          <a:noFill/>
          <a:ln>
            <a:noFill/>
          </a:ln>
        </p:spPr>
      </p:pic>
      <p:pic>
        <p:nvPicPr>
          <p:cNvPr id="3719" name="Google Shape;3719;p96"/>
          <p:cNvPicPr preferRelativeResize="0"/>
          <p:nvPr/>
        </p:nvPicPr>
        <p:blipFill rotWithShape="1">
          <a:blip r:embed="rId5">
            <a:alphaModFix/>
          </a:blip>
          <a:srcRect b="0" l="22009" r="18455" t="0"/>
          <a:stretch/>
        </p:blipFill>
        <p:spPr>
          <a:xfrm rot="-1020103">
            <a:off x="5083338" y="473539"/>
            <a:ext cx="652201" cy="616226"/>
          </a:xfrm>
          <a:prstGeom prst="rect">
            <a:avLst/>
          </a:prstGeom>
          <a:noFill/>
          <a:ln>
            <a:noFill/>
          </a:ln>
        </p:spPr>
      </p:pic>
      <p:pic>
        <p:nvPicPr>
          <p:cNvPr id="3720" name="Google Shape;3720;p96"/>
          <p:cNvPicPr preferRelativeResize="0"/>
          <p:nvPr/>
        </p:nvPicPr>
        <p:blipFill rotWithShape="1">
          <a:blip r:embed="rId6">
            <a:alphaModFix/>
          </a:blip>
          <a:srcRect b="8336" l="18647" r="8852" t="7960"/>
          <a:stretch/>
        </p:blipFill>
        <p:spPr>
          <a:xfrm rot="-1152297">
            <a:off x="2228325" y="1412887"/>
            <a:ext cx="1647827" cy="1070150"/>
          </a:xfrm>
          <a:prstGeom prst="rect">
            <a:avLst/>
          </a:prstGeom>
          <a:noFill/>
          <a:ln>
            <a:noFill/>
          </a:ln>
        </p:spPr>
      </p:pic>
      <p:pic>
        <p:nvPicPr>
          <p:cNvPr id="3721" name="Google Shape;3721;p96"/>
          <p:cNvPicPr preferRelativeResize="0"/>
          <p:nvPr/>
        </p:nvPicPr>
        <p:blipFill rotWithShape="1">
          <a:blip r:embed="rId7">
            <a:alphaModFix/>
          </a:blip>
          <a:srcRect b="0" l="15236" r="10474" t="0"/>
          <a:stretch/>
        </p:blipFill>
        <p:spPr>
          <a:xfrm rot="1220421">
            <a:off x="1665699" y="2919147"/>
            <a:ext cx="1552575" cy="1390851"/>
          </a:xfrm>
          <a:prstGeom prst="rect">
            <a:avLst/>
          </a:prstGeom>
          <a:noFill/>
          <a:ln>
            <a:noFill/>
          </a:ln>
        </p:spPr>
      </p:pic>
      <p:pic>
        <p:nvPicPr>
          <p:cNvPr id="3722" name="Google Shape;3722;p96"/>
          <p:cNvPicPr preferRelativeResize="0"/>
          <p:nvPr/>
        </p:nvPicPr>
        <p:blipFill rotWithShape="1">
          <a:blip r:embed="rId5">
            <a:alphaModFix/>
          </a:blip>
          <a:srcRect b="0" l="22009" r="18455" t="0"/>
          <a:stretch/>
        </p:blipFill>
        <p:spPr>
          <a:xfrm rot="3321565">
            <a:off x="3814925" y="4256287"/>
            <a:ext cx="652200" cy="616227"/>
          </a:xfrm>
          <a:prstGeom prst="rect">
            <a:avLst/>
          </a:prstGeom>
          <a:noFill/>
          <a:ln>
            <a:noFill/>
          </a:ln>
        </p:spPr>
      </p:pic>
      <p:grpSp>
        <p:nvGrpSpPr>
          <p:cNvPr id="3723" name="Google Shape;3723;p96"/>
          <p:cNvGrpSpPr/>
          <p:nvPr/>
        </p:nvGrpSpPr>
        <p:grpSpPr>
          <a:xfrm>
            <a:off x="1003700" y="2099400"/>
            <a:ext cx="76825" cy="76800"/>
            <a:chOff x="3104875" y="1099400"/>
            <a:chExt cx="76825" cy="76800"/>
          </a:xfrm>
        </p:grpSpPr>
        <p:sp>
          <p:nvSpPr>
            <p:cNvPr id="3724" name="Google Shape;3724;p9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9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6" name="Google Shape;3726;p96"/>
          <p:cNvGrpSpPr/>
          <p:nvPr/>
        </p:nvGrpSpPr>
        <p:grpSpPr>
          <a:xfrm>
            <a:off x="3765550" y="1029325"/>
            <a:ext cx="76825" cy="76800"/>
            <a:chOff x="3104875" y="1099400"/>
            <a:chExt cx="76825" cy="76800"/>
          </a:xfrm>
        </p:grpSpPr>
        <p:sp>
          <p:nvSpPr>
            <p:cNvPr id="3727" name="Google Shape;3727;p9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9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96"/>
          <p:cNvGrpSpPr/>
          <p:nvPr/>
        </p:nvGrpSpPr>
        <p:grpSpPr>
          <a:xfrm>
            <a:off x="4870450" y="4197150"/>
            <a:ext cx="76825" cy="76800"/>
            <a:chOff x="3104875" y="1099400"/>
            <a:chExt cx="76825" cy="76800"/>
          </a:xfrm>
        </p:grpSpPr>
        <p:sp>
          <p:nvSpPr>
            <p:cNvPr id="3730" name="Google Shape;3730;p9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9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2" name="Google Shape;3732;p96"/>
          <p:cNvSpPr txBox="1"/>
          <p:nvPr>
            <p:ph type="title"/>
          </p:nvPr>
        </p:nvSpPr>
        <p:spPr>
          <a:xfrm>
            <a:off x="1318988" y="888150"/>
            <a:ext cx="67170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Use Similarity Analyzer?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6" name="Shape 3736"/>
        <p:cNvGrpSpPr/>
        <p:nvPr/>
      </p:nvGrpSpPr>
      <p:grpSpPr>
        <a:xfrm>
          <a:off x="0" y="0"/>
          <a:ext cx="0" cy="0"/>
          <a:chOff x="0" y="0"/>
          <a:chExt cx="0" cy="0"/>
        </a:xfrm>
      </p:grpSpPr>
      <p:sp>
        <p:nvSpPr>
          <p:cNvPr id="3737" name="Google Shape;3737;p97"/>
          <p:cNvSpPr/>
          <p:nvPr/>
        </p:nvSpPr>
        <p:spPr>
          <a:xfrm rot="5400000">
            <a:off x="1496537"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97"/>
          <p:cNvSpPr/>
          <p:nvPr/>
        </p:nvSpPr>
        <p:spPr>
          <a:xfrm rot="5400000">
            <a:off x="4093948"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97"/>
          <p:cNvSpPr/>
          <p:nvPr/>
        </p:nvSpPr>
        <p:spPr>
          <a:xfrm rot="5400000">
            <a:off x="6691361"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9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UNOCHECK</a:t>
            </a:r>
            <a:endParaRPr/>
          </a:p>
        </p:txBody>
      </p:sp>
      <p:sp>
        <p:nvSpPr>
          <p:cNvPr id="3741" name="Google Shape;3741;p97"/>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similarities among articles free of charge</a:t>
            </a:r>
            <a:endParaRPr/>
          </a:p>
        </p:txBody>
      </p:sp>
      <p:sp>
        <p:nvSpPr>
          <p:cNvPr id="3742" name="Google Shape;3742;p97"/>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p>
            <a:pPr indent="0" lvl="0" marL="139700" marR="139700" rtl="0" algn="ctr">
              <a:spcBef>
                <a:spcPts val="0"/>
              </a:spcBef>
              <a:spcAft>
                <a:spcPts val="0"/>
              </a:spcAft>
              <a:buNone/>
            </a:pPr>
            <a:r>
              <a:rPr lang="en"/>
              <a:t>100% guarantee for unique content in your research articles</a:t>
            </a:r>
            <a:endParaRPr/>
          </a:p>
          <a:p>
            <a:pPr indent="0" lvl="0" marL="139700" marR="139700" rtl="0" algn="l">
              <a:lnSpc>
                <a:spcPct val="115000"/>
              </a:lnSpc>
              <a:spcBef>
                <a:spcPts val="1800"/>
              </a:spcBef>
              <a:spcAft>
                <a:spcPts val="0"/>
              </a:spcAft>
              <a:buNone/>
            </a:pPr>
            <a:r>
              <a:t/>
            </a:r>
            <a:endParaRPr sz="1200">
              <a:solidFill>
                <a:srgbClr val="212529"/>
              </a:solidFill>
              <a:highlight>
                <a:srgbClr val="FFFFFF"/>
              </a:highlight>
              <a:latin typeface="Roboto"/>
              <a:ea typeface="Roboto"/>
              <a:cs typeface="Roboto"/>
              <a:sym typeface="Roboto"/>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3743" name="Google Shape;3743;p97"/>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Catch plagiarism from databases in the research field</a:t>
            </a:r>
            <a:endParaRPr/>
          </a:p>
          <a:p>
            <a:pPr indent="0" lvl="0" marL="0" rtl="0" algn="ctr">
              <a:spcBef>
                <a:spcPts val="0"/>
              </a:spcBef>
              <a:spcAft>
                <a:spcPts val="0"/>
              </a:spcAft>
              <a:buNone/>
            </a:pPr>
            <a:r>
              <a:t/>
            </a:r>
            <a:endParaRPr/>
          </a:p>
        </p:txBody>
      </p:sp>
      <p:sp>
        <p:nvSpPr>
          <p:cNvPr id="3744" name="Google Shape;3744;p97"/>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FREE</a:t>
            </a:r>
            <a:endParaRPr/>
          </a:p>
        </p:txBody>
      </p:sp>
      <p:sp>
        <p:nvSpPr>
          <p:cNvPr id="3745" name="Google Shape;3745;p97"/>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GUARANTEE</a:t>
            </a:r>
            <a:endParaRPr/>
          </a:p>
        </p:txBody>
      </p:sp>
      <p:sp>
        <p:nvSpPr>
          <p:cNvPr id="3746" name="Google Shape;3746;p97"/>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CHECKER</a:t>
            </a:r>
            <a:endParaRPr/>
          </a:p>
        </p:txBody>
      </p:sp>
      <p:grpSp>
        <p:nvGrpSpPr>
          <p:cNvPr id="3747" name="Google Shape;3747;p97"/>
          <p:cNvGrpSpPr/>
          <p:nvPr/>
        </p:nvGrpSpPr>
        <p:grpSpPr>
          <a:xfrm>
            <a:off x="1708816" y="1793256"/>
            <a:ext cx="531542" cy="602023"/>
            <a:chOff x="4020665" y="1431080"/>
            <a:chExt cx="531542" cy="602023"/>
          </a:xfrm>
        </p:grpSpPr>
        <p:sp>
          <p:nvSpPr>
            <p:cNvPr id="3748" name="Google Shape;3748;p97"/>
            <p:cNvSpPr/>
            <p:nvPr/>
          </p:nvSpPr>
          <p:spPr>
            <a:xfrm>
              <a:off x="4094363" y="1495524"/>
              <a:ext cx="457844" cy="537579"/>
            </a:xfrm>
            <a:custGeom>
              <a:rect b="b" l="l" r="r" t="t"/>
              <a:pathLst>
                <a:path extrusionOk="0" h="16208" w="13804">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97"/>
            <p:cNvSpPr/>
            <p:nvPr/>
          </p:nvSpPr>
          <p:spPr>
            <a:xfrm>
              <a:off x="4374363" y="1552008"/>
              <a:ext cx="121758" cy="122587"/>
            </a:xfrm>
            <a:custGeom>
              <a:rect b="b" l="l" r="r" t="t"/>
              <a:pathLst>
                <a:path extrusionOk="0" h="3696" w="3671">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97"/>
            <p:cNvSpPr/>
            <p:nvPr/>
          </p:nvSpPr>
          <p:spPr>
            <a:xfrm>
              <a:off x="4404413" y="1582290"/>
              <a:ext cx="61658" cy="62023"/>
            </a:xfrm>
            <a:custGeom>
              <a:rect b="b" l="l" r="r" t="t"/>
              <a:pathLst>
                <a:path extrusionOk="0" h="1870" w="1859">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97"/>
            <p:cNvSpPr/>
            <p:nvPr/>
          </p:nvSpPr>
          <p:spPr>
            <a:xfrm>
              <a:off x="4271843" y="1668559"/>
              <a:ext cx="51808" cy="115854"/>
            </a:xfrm>
            <a:custGeom>
              <a:rect b="b" l="l" r="r" t="t"/>
              <a:pathLst>
                <a:path extrusionOk="0" h="3493" w="1562">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97"/>
            <p:cNvSpPr/>
            <p:nvPr/>
          </p:nvSpPr>
          <p:spPr>
            <a:xfrm>
              <a:off x="4288891" y="1431080"/>
              <a:ext cx="17678" cy="42255"/>
            </a:xfrm>
            <a:custGeom>
              <a:rect b="b" l="l" r="r" t="t"/>
              <a:pathLst>
                <a:path extrusionOk="0" h="1274" w="533">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97"/>
            <p:cNvSpPr/>
            <p:nvPr/>
          </p:nvSpPr>
          <p:spPr>
            <a:xfrm>
              <a:off x="4209985" y="1443252"/>
              <a:ext cx="26766" cy="41194"/>
            </a:xfrm>
            <a:custGeom>
              <a:rect b="b" l="l" r="r" t="t"/>
              <a:pathLst>
                <a:path extrusionOk="0" h="1242" w="807">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97"/>
            <p:cNvSpPr/>
            <p:nvPr/>
          </p:nvSpPr>
          <p:spPr>
            <a:xfrm>
              <a:off x="4138675" y="1477348"/>
              <a:ext cx="33566" cy="38209"/>
            </a:xfrm>
            <a:custGeom>
              <a:rect b="b" l="l" r="r" t="t"/>
              <a:pathLst>
                <a:path extrusionOk="0" h="1152" w="1012">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97"/>
            <p:cNvSpPr/>
            <p:nvPr/>
          </p:nvSpPr>
          <p:spPr>
            <a:xfrm>
              <a:off x="4080466" y="1530516"/>
              <a:ext cx="38574" cy="33433"/>
            </a:xfrm>
            <a:custGeom>
              <a:rect b="b" l="l" r="r" t="t"/>
              <a:pathLst>
                <a:path extrusionOk="0" h="1008" w="1163">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97"/>
            <p:cNvSpPr/>
            <p:nvPr/>
          </p:nvSpPr>
          <p:spPr>
            <a:xfrm>
              <a:off x="4039604" y="1598244"/>
              <a:ext cx="42587" cy="27363"/>
            </a:xfrm>
            <a:custGeom>
              <a:rect b="b" l="l" r="r" t="t"/>
              <a:pathLst>
                <a:path extrusionOk="0" h="825" w="1284">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97"/>
            <p:cNvSpPr/>
            <p:nvPr/>
          </p:nvSpPr>
          <p:spPr>
            <a:xfrm>
              <a:off x="4020665" y="1674861"/>
              <a:ext cx="42985" cy="20464"/>
            </a:xfrm>
            <a:custGeom>
              <a:rect b="b" l="l" r="r" t="t"/>
              <a:pathLst>
                <a:path extrusionOk="0" h="617" w="1296">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97"/>
            <p:cNvSpPr/>
            <p:nvPr/>
          </p:nvSpPr>
          <p:spPr>
            <a:xfrm>
              <a:off x="4023584" y="1749587"/>
              <a:ext cx="43217" cy="21990"/>
            </a:xfrm>
            <a:custGeom>
              <a:rect b="b" l="l" r="r" t="t"/>
              <a:pathLst>
                <a:path extrusionOk="0" h="663" w="1303">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97"/>
            <p:cNvSpPr/>
            <p:nvPr/>
          </p:nvSpPr>
          <p:spPr>
            <a:xfrm>
              <a:off x="4048625" y="1817647"/>
              <a:ext cx="42023" cy="28723"/>
            </a:xfrm>
            <a:custGeom>
              <a:rect b="b" l="l" r="r" t="t"/>
              <a:pathLst>
                <a:path extrusionOk="0" h="866" w="1267">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97"/>
            <p:cNvSpPr/>
            <p:nvPr/>
          </p:nvSpPr>
          <p:spPr>
            <a:xfrm>
              <a:off x="4094861" y="1876121"/>
              <a:ext cx="37313" cy="34594"/>
            </a:xfrm>
            <a:custGeom>
              <a:rect b="b" l="l" r="r" t="t"/>
              <a:pathLst>
                <a:path extrusionOk="0" h="1043" w="1125">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97"/>
            <p:cNvSpPr/>
            <p:nvPr/>
          </p:nvSpPr>
          <p:spPr>
            <a:xfrm>
              <a:off x="4190814" y="1648659"/>
              <a:ext cx="51841" cy="52371"/>
            </a:xfrm>
            <a:custGeom>
              <a:rect b="b" l="l" r="r" t="t"/>
              <a:pathLst>
                <a:path extrusionOk="0" h="1579" w="1563">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97"/>
            <p:cNvSpPr/>
            <p:nvPr/>
          </p:nvSpPr>
          <p:spPr>
            <a:xfrm>
              <a:off x="4231047" y="1581063"/>
              <a:ext cx="51841" cy="52405"/>
            </a:xfrm>
            <a:custGeom>
              <a:rect b="b" l="l" r="r" t="t"/>
              <a:pathLst>
                <a:path extrusionOk="0" h="1580" w="1563">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3" name="Google Shape;3763;p97"/>
          <p:cNvGrpSpPr/>
          <p:nvPr/>
        </p:nvGrpSpPr>
        <p:grpSpPr>
          <a:xfrm>
            <a:off x="4276642" y="1793289"/>
            <a:ext cx="590713" cy="601957"/>
            <a:chOff x="1230449" y="2288393"/>
            <a:chExt cx="590713" cy="601957"/>
          </a:xfrm>
        </p:grpSpPr>
        <p:sp>
          <p:nvSpPr>
            <p:cNvPr id="3764" name="Google Shape;3764;p97"/>
            <p:cNvSpPr/>
            <p:nvPr/>
          </p:nvSpPr>
          <p:spPr>
            <a:xfrm>
              <a:off x="1293202" y="2564645"/>
              <a:ext cx="80995" cy="55556"/>
            </a:xfrm>
            <a:custGeom>
              <a:rect b="b" l="l" r="r" t="t"/>
              <a:pathLst>
                <a:path extrusionOk="0" h="1675" w="2442">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97"/>
            <p:cNvSpPr/>
            <p:nvPr/>
          </p:nvSpPr>
          <p:spPr>
            <a:xfrm>
              <a:off x="1327796" y="2667796"/>
              <a:ext cx="129287" cy="53798"/>
            </a:xfrm>
            <a:custGeom>
              <a:rect b="b" l="l" r="r" t="t"/>
              <a:pathLst>
                <a:path extrusionOk="0" h="1622" w="3898">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97"/>
            <p:cNvSpPr/>
            <p:nvPr/>
          </p:nvSpPr>
          <p:spPr>
            <a:xfrm>
              <a:off x="1474695" y="2667796"/>
              <a:ext cx="54229" cy="17645"/>
            </a:xfrm>
            <a:custGeom>
              <a:rect b="b" l="l" r="r" t="t"/>
              <a:pathLst>
                <a:path extrusionOk="0" h="532" w="1635">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97"/>
            <p:cNvSpPr/>
            <p:nvPr/>
          </p:nvSpPr>
          <p:spPr>
            <a:xfrm>
              <a:off x="1394429" y="2496453"/>
              <a:ext cx="72504" cy="72206"/>
            </a:xfrm>
            <a:custGeom>
              <a:rect b="b" l="l" r="r" t="t"/>
              <a:pathLst>
                <a:path extrusionOk="0" h="2177" w="2186">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97"/>
            <p:cNvSpPr/>
            <p:nvPr/>
          </p:nvSpPr>
          <p:spPr>
            <a:xfrm>
              <a:off x="1400798" y="2363053"/>
              <a:ext cx="49585" cy="45141"/>
            </a:xfrm>
            <a:custGeom>
              <a:rect b="b" l="l" r="r" t="t"/>
              <a:pathLst>
                <a:path extrusionOk="0" h="1361" w="1495">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97"/>
            <p:cNvSpPr/>
            <p:nvPr/>
          </p:nvSpPr>
          <p:spPr>
            <a:xfrm>
              <a:off x="1403351" y="2707033"/>
              <a:ext cx="52902" cy="87761"/>
            </a:xfrm>
            <a:custGeom>
              <a:rect b="b" l="l" r="r" t="t"/>
              <a:pathLst>
                <a:path extrusionOk="0" h="2646" w="1595">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97"/>
            <p:cNvSpPr/>
            <p:nvPr/>
          </p:nvSpPr>
          <p:spPr>
            <a:xfrm>
              <a:off x="1493600" y="2499405"/>
              <a:ext cx="47695" cy="77413"/>
            </a:xfrm>
            <a:custGeom>
              <a:rect b="b" l="l" r="r" t="t"/>
              <a:pathLst>
                <a:path extrusionOk="0" h="2334" w="1438">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97"/>
            <p:cNvSpPr/>
            <p:nvPr/>
          </p:nvSpPr>
          <p:spPr>
            <a:xfrm>
              <a:off x="1338244" y="2443319"/>
              <a:ext cx="62919" cy="107761"/>
            </a:xfrm>
            <a:custGeom>
              <a:rect b="b" l="l" r="r" t="t"/>
              <a:pathLst>
                <a:path extrusionOk="0" h="3249" w="1897">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97"/>
            <p:cNvSpPr/>
            <p:nvPr/>
          </p:nvSpPr>
          <p:spPr>
            <a:xfrm>
              <a:off x="1731544" y="2442954"/>
              <a:ext cx="60166" cy="59934"/>
            </a:xfrm>
            <a:custGeom>
              <a:rect b="b" l="l" r="r" t="t"/>
              <a:pathLst>
                <a:path extrusionOk="0" h="1807" w="1814">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97"/>
            <p:cNvSpPr/>
            <p:nvPr/>
          </p:nvSpPr>
          <p:spPr>
            <a:xfrm>
              <a:off x="1761030" y="2668626"/>
              <a:ext cx="60133" cy="59934"/>
            </a:xfrm>
            <a:custGeom>
              <a:rect b="b" l="l" r="r" t="t"/>
              <a:pathLst>
                <a:path extrusionOk="0" h="1807" w="1813">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97"/>
            <p:cNvSpPr/>
            <p:nvPr/>
          </p:nvSpPr>
          <p:spPr>
            <a:xfrm>
              <a:off x="1725408" y="2546768"/>
              <a:ext cx="77280" cy="76119"/>
            </a:xfrm>
            <a:custGeom>
              <a:rect b="b" l="l" r="r" t="t"/>
              <a:pathLst>
                <a:path extrusionOk="0" h="2295" w="233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97"/>
            <p:cNvSpPr/>
            <p:nvPr/>
          </p:nvSpPr>
          <p:spPr>
            <a:xfrm>
              <a:off x="1722655" y="2760698"/>
              <a:ext cx="60133" cy="59934"/>
            </a:xfrm>
            <a:custGeom>
              <a:rect b="b" l="l" r="r" t="t"/>
              <a:pathLst>
                <a:path extrusionOk="0" h="1807" w="1813">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97"/>
            <p:cNvSpPr/>
            <p:nvPr/>
          </p:nvSpPr>
          <p:spPr>
            <a:xfrm>
              <a:off x="1230449" y="2288393"/>
              <a:ext cx="510547" cy="601957"/>
            </a:xfrm>
            <a:custGeom>
              <a:rect b="b" l="l" r="r" t="t"/>
              <a:pathLst>
                <a:path extrusionOk="0" h="18149" w="15393">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97"/>
          <p:cNvGrpSpPr/>
          <p:nvPr/>
        </p:nvGrpSpPr>
        <p:grpSpPr>
          <a:xfrm>
            <a:off x="6876691" y="1793256"/>
            <a:ext cx="585440" cy="602023"/>
            <a:chOff x="1888890" y="3144712"/>
            <a:chExt cx="585440" cy="602023"/>
          </a:xfrm>
        </p:grpSpPr>
        <p:sp>
          <p:nvSpPr>
            <p:cNvPr id="3778" name="Google Shape;3778;p97"/>
            <p:cNvSpPr/>
            <p:nvPr/>
          </p:nvSpPr>
          <p:spPr>
            <a:xfrm>
              <a:off x="2170085" y="3159206"/>
              <a:ext cx="53532" cy="53499"/>
            </a:xfrm>
            <a:custGeom>
              <a:rect b="b" l="l" r="r" t="t"/>
              <a:pathLst>
                <a:path extrusionOk="0" h="1613" w="1614">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97"/>
            <p:cNvSpPr/>
            <p:nvPr/>
          </p:nvSpPr>
          <p:spPr>
            <a:xfrm>
              <a:off x="1981726" y="3530782"/>
              <a:ext cx="53532" cy="53532"/>
            </a:xfrm>
            <a:custGeom>
              <a:rect b="b" l="l" r="r" t="t"/>
              <a:pathLst>
                <a:path extrusionOk="0" h="1614" w="1614">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97"/>
            <p:cNvSpPr/>
            <p:nvPr/>
          </p:nvSpPr>
          <p:spPr>
            <a:xfrm>
              <a:off x="1915424" y="3185475"/>
              <a:ext cx="53532" cy="53532"/>
            </a:xfrm>
            <a:custGeom>
              <a:rect b="b" l="l" r="r" t="t"/>
              <a:pathLst>
                <a:path extrusionOk="0" h="1614" w="1614">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97"/>
            <p:cNvSpPr/>
            <p:nvPr/>
          </p:nvSpPr>
          <p:spPr>
            <a:xfrm>
              <a:off x="1920565" y="3144712"/>
              <a:ext cx="553765" cy="602023"/>
            </a:xfrm>
            <a:custGeom>
              <a:rect b="b" l="l" r="r" t="t"/>
              <a:pathLst>
                <a:path extrusionOk="0" h="18151" w="16696">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97"/>
            <p:cNvSpPr/>
            <p:nvPr/>
          </p:nvSpPr>
          <p:spPr>
            <a:xfrm>
              <a:off x="2083584" y="3504447"/>
              <a:ext cx="70381" cy="70348"/>
            </a:xfrm>
            <a:custGeom>
              <a:rect b="b" l="l" r="r" t="t"/>
              <a:pathLst>
                <a:path extrusionOk="0" h="2121" w="2122">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97"/>
            <p:cNvSpPr/>
            <p:nvPr/>
          </p:nvSpPr>
          <p:spPr>
            <a:xfrm>
              <a:off x="1888890" y="3314662"/>
              <a:ext cx="83449" cy="63350"/>
            </a:xfrm>
            <a:custGeom>
              <a:rect b="b" l="l" r="r" t="t"/>
              <a:pathLst>
                <a:path extrusionOk="0" h="1910" w="2516">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97"/>
            <p:cNvSpPr/>
            <p:nvPr/>
          </p:nvSpPr>
          <p:spPr>
            <a:xfrm>
              <a:off x="2293368" y="3432705"/>
              <a:ext cx="100896" cy="53035"/>
            </a:xfrm>
            <a:custGeom>
              <a:rect b="b" l="l" r="r" t="t"/>
              <a:pathLst>
                <a:path extrusionOk="0" h="1599" w="3042">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97"/>
          <p:cNvGrpSpPr/>
          <p:nvPr/>
        </p:nvGrpSpPr>
        <p:grpSpPr>
          <a:xfrm>
            <a:off x="8219800" y="2094550"/>
            <a:ext cx="76825" cy="76800"/>
            <a:chOff x="3104875" y="1099400"/>
            <a:chExt cx="76825" cy="76800"/>
          </a:xfrm>
        </p:grpSpPr>
        <p:sp>
          <p:nvSpPr>
            <p:cNvPr id="3786" name="Google Shape;3786;p9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9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97"/>
          <p:cNvGrpSpPr/>
          <p:nvPr/>
        </p:nvGrpSpPr>
        <p:grpSpPr>
          <a:xfrm>
            <a:off x="3152500" y="1391963"/>
            <a:ext cx="76825" cy="76800"/>
            <a:chOff x="3104875" y="1099400"/>
            <a:chExt cx="76825" cy="76800"/>
          </a:xfrm>
        </p:grpSpPr>
        <p:sp>
          <p:nvSpPr>
            <p:cNvPr id="3789" name="Google Shape;3789;p9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9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91" name="Google Shape;3791;p97"/>
          <p:cNvPicPr preferRelativeResize="0"/>
          <p:nvPr/>
        </p:nvPicPr>
        <p:blipFill rotWithShape="1">
          <a:blip r:embed="rId3">
            <a:alphaModFix/>
          </a:blip>
          <a:srcRect b="0" l="22009" r="18455" t="0"/>
          <a:stretch/>
        </p:blipFill>
        <p:spPr>
          <a:xfrm rot="1203247">
            <a:off x="7912229" y="3946308"/>
            <a:ext cx="903665" cy="85381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5" name="Shape 3795"/>
        <p:cNvGrpSpPr/>
        <p:nvPr/>
      </p:nvGrpSpPr>
      <p:grpSpPr>
        <a:xfrm>
          <a:off x="0" y="0"/>
          <a:ext cx="0" cy="0"/>
          <a:chOff x="0" y="0"/>
          <a:chExt cx="0" cy="0"/>
        </a:xfrm>
      </p:grpSpPr>
      <p:sp>
        <p:nvSpPr>
          <p:cNvPr id="3796" name="Google Shape;3796;p98"/>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Preparation</a:t>
            </a:r>
            <a:endParaRPr/>
          </a:p>
        </p:txBody>
      </p:sp>
      <p:grpSp>
        <p:nvGrpSpPr>
          <p:cNvPr id="3797" name="Google Shape;3797;p98"/>
          <p:cNvGrpSpPr/>
          <p:nvPr/>
        </p:nvGrpSpPr>
        <p:grpSpPr>
          <a:xfrm>
            <a:off x="5376475" y="3066125"/>
            <a:ext cx="76825" cy="76800"/>
            <a:chOff x="3104875" y="1099400"/>
            <a:chExt cx="76825" cy="76800"/>
          </a:xfrm>
        </p:grpSpPr>
        <p:sp>
          <p:nvSpPr>
            <p:cNvPr id="3798" name="Google Shape;3798;p9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9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00" name="Google Shape;3800;p98"/>
          <p:cNvPicPr preferRelativeResize="0"/>
          <p:nvPr/>
        </p:nvPicPr>
        <p:blipFill rotWithShape="1">
          <a:blip r:embed="rId3">
            <a:alphaModFix/>
          </a:blip>
          <a:srcRect b="4591" l="24331" r="23342" t="5721"/>
          <a:stretch/>
        </p:blipFill>
        <p:spPr>
          <a:xfrm rot="2268302">
            <a:off x="6219637" y="2590174"/>
            <a:ext cx="1857374" cy="1790699"/>
          </a:xfrm>
          <a:prstGeom prst="rect">
            <a:avLst/>
          </a:prstGeom>
          <a:noFill/>
          <a:ln>
            <a:noFill/>
          </a:ln>
        </p:spPr>
      </p:pic>
      <p:pic>
        <p:nvPicPr>
          <p:cNvPr id="3801" name="Google Shape;3801;p98"/>
          <p:cNvPicPr preferRelativeResize="0"/>
          <p:nvPr/>
        </p:nvPicPr>
        <p:blipFill rotWithShape="1">
          <a:blip r:embed="rId4">
            <a:alphaModFix/>
          </a:blip>
          <a:srcRect b="0" l="15236" r="10474" t="0"/>
          <a:stretch/>
        </p:blipFill>
        <p:spPr>
          <a:xfrm rot="-8866461">
            <a:off x="7184037" y="1883943"/>
            <a:ext cx="1535572" cy="1375613"/>
          </a:xfrm>
          <a:prstGeom prst="rect">
            <a:avLst/>
          </a:prstGeom>
          <a:noFill/>
          <a:ln>
            <a:noFill/>
          </a:ln>
        </p:spPr>
      </p:pic>
      <p:pic>
        <p:nvPicPr>
          <p:cNvPr id="3802" name="Google Shape;3802;p98"/>
          <p:cNvPicPr preferRelativeResize="0"/>
          <p:nvPr/>
        </p:nvPicPr>
        <p:blipFill rotWithShape="1">
          <a:blip r:embed="rId5">
            <a:alphaModFix/>
          </a:blip>
          <a:srcRect b="0" l="22009" r="18455" t="0"/>
          <a:stretch/>
        </p:blipFill>
        <p:spPr>
          <a:xfrm rot="1203246">
            <a:off x="5673206" y="1367046"/>
            <a:ext cx="1115441" cy="1053905"/>
          </a:xfrm>
          <a:prstGeom prst="rect">
            <a:avLst/>
          </a:prstGeom>
          <a:noFill/>
          <a:ln>
            <a:noFill/>
          </a:ln>
        </p:spPr>
      </p:pic>
      <p:pic>
        <p:nvPicPr>
          <p:cNvPr id="3803" name="Google Shape;3803;p98"/>
          <p:cNvPicPr preferRelativeResize="0"/>
          <p:nvPr/>
        </p:nvPicPr>
        <p:blipFill rotWithShape="1">
          <a:blip r:embed="rId6">
            <a:alphaModFix/>
          </a:blip>
          <a:srcRect b="8336" l="18647" r="8852" t="7960"/>
          <a:stretch/>
        </p:blipFill>
        <p:spPr>
          <a:xfrm rot="-1406513">
            <a:off x="5138385" y="3649387"/>
            <a:ext cx="1175233" cy="763227"/>
          </a:xfrm>
          <a:prstGeom prst="rect">
            <a:avLst/>
          </a:prstGeom>
          <a:noFill/>
          <a:ln>
            <a:noFill/>
          </a:ln>
        </p:spPr>
      </p:pic>
      <p:pic>
        <p:nvPicPr>
          <p:cNvPr id="3804" name="Google Shape;3804;p98"/>
          <p:cNvPicPr preferRelativeResize="0"/>
          <p:nvPr/>
        </p:nvPicPr>
        <p:blipFill rotWithShape="1">
          <a:blip r:embed="rId7">
            <a:alphaModFix/>
          </a:blip>
          <a:srcRect b="5838" l="25537" r="23467" t="7152"/>
          <a:stretch/>
        </p:blipFill>
        <p:spPr>
          <a:xfrm>
            <a:off x="6634726" y="778425"/>
            <a:ext cx="1671077" cy="1603800"/>
          </a:xfrm>
          <a:prstGeom prst="rect">
            <a:avLst/>
          </a:prstGeom>
          <a:noFill/>
          <a:ln>
            <a:noFill/>
          </a:ln>
        </p:spPr>
      </p:pic>
      <p:grpSp>
        <p:nvGrpSpPr>
          <p:cNvPr id="3805" name="Google Shape;3805;p98"/>
          <p:cNvGrpSpPr/>
          <p:nvPr/>
        </p:nvGrpSpPr>
        <p:grpSpPr>
          <a:xfrm>
            <a:off x="3073838" y="2013875"/>
            <a:ext cx="1961262" cy="1569600"/>
            <a:chOff x="3071457" y="2013875"/>
            <a:chExt cx="1961262" cy="1569600"/>
          </a:xfrm>
        </p:grpSpPr>
        <p:sp>
          <p:nvSpPr>
            <p:cNvPr id="3806" name="Google Shape;3806;p98"/>
            <p:cNvSpPr/>
            <p:nvPr/>
          </p:nvSpPr>
          <p:spPr>
            <a:xfrm flipH="1" rot="10800000">
              <a:off x="3071457" y="2013875"/>
              <a:ext cx="1944600" cy="1569600"/>
            </a:xfrm>
            <a:prstGeom prst="round2DiagRect">
              <a:avLst>
                <a:gd fmla="val 0" name="adj1"/>
                <a:gd fmla="val 17764" name="adj2"/>
              </a:avLst>
            </a:prstGeom>
            <a:solidFill>
              <a:srgbClr val="761E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98"/>
            <p:cNvSpPr txBox="1"/>
            <p:nvPr/>
          </p:nvSpPr>
          <p:spPr>
            <a:xfrm>
              <a:off x="3154419" y="2120350"/>
              <a:ext cx="1878300" cy="35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Roboto"/>
                  <a:ea typeface="Roboto"/>
                  <a:cs typeface="Roboto"/>
                  <a:sym typeface="Roboto"/>
                </a:rPr>
                <a:t>Combining Datasets</a:t>
              </a:r>
              <a:endParaRPr>
                <a:solidFill>
                  <a:srgbClr val="FFFFFF"/>
                </a:solidFill>
                <a:latin typeface="Roboto"/>
                <a:ea typeface="Roboto"/>
                <a:cs typeface="Roboto"/>
                <a:sym typeface="Roboto"/>
              </a:endParaRPr>
            </a:p>
          </p:txBody>
        </p:sp>
        <p:sp>
          <p:nvSpPr>
            <p:cNvPr id="3808" name="Google Shape;3808;p98"/>
            <p:cNvSpPr txBox="1"/>
            <p:nvPr/>
          </p:nvSpPr>
          <p:spPr>
            <a:xfrm>
              <a:off x="3219644" y="2580250"/>
              <a:ext cx="1548000" cy="867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200">
                  <a:solidFill>
                    <a:srgbClr val="FFFFFF"/>
                  </a:solidFill>
                  <a:latin typeface="Roboto"/>
                  <a:ea typeface="Roboto"/>
                  <a:cs typeface="Roboto"/>
                  <a:sym typeface="Roboto"/>
                </a:rPr>
                <a:t>Combining several datasets to </a:t>
              </a:r>
              <a:r>
                <a:rPr lang="en" sz="1200">
                  <a:solidFill>
                    <a:srgbClr val="FFFFFF"/>
                  </a:solidFill>
                  <a:latin typeface="Roboto"/>
                  <a:ea typeface="Roboto"/>
                  <a:cs typeface="Roboto"/>
                  <a:sym typeface="Roboto"/>
                </a:rPr>
                <a:t>achieve</a:t>
              </a:r>
              <a:r>
                <a:rPr lang="en" sz="1200">
                  <a:solidFill>
                    <a:srgbClr val="FFFFFF"/>
                  </a:solidFill>
                  <a:latin typeface="Roboto"/>
                  <a:ea typeface="Roboto"/>
                  <a:cs typeface="Roboto"/>
                  <a:sym typeface="Roboto"/>
                </a:rPr>
                <a:t> better performance.</a:t>
              </a:r>
              <a:endParaRPr sz="1500">
                <a:solidFill>
                  <a:srgbClr val="FFFFFF"/>
                </a:solidFill>
                <a:latin typeface="Roboto"/>
                <a:ea typeface="Roboto"/>
                <a:cs typeface="Roboto"/>
                <a:sym typeface="Roboto"/>
              </a:endParaRPr>
            </a:p>
          </p:txBody>
        </p:sp>
      </p:grpSp>
      <p:grpSp>
        <p:nvGrpSpPr>
          <p:cNvPr id="3809" name="Google Shape;3809;p98"/>
          <p:cNvGrpSpPr/>
          <p:nvPr/>
        </p:nvGrpSpPr>
        <p:grpSpPr>
          <a:xfrm>
            <a:off x="1131625" y="2013875"/>
            <a:ext cx="1944600" cy="1569600"/>
            <a:chOff x="1126863" y="2013875"/>
            <a:chExt cx="1944600" cy="1569600"/>
          </a:xfrm>
        </p:grpSpPr>
        <p:sp>
          <p:nvSpPr>
            <p:cNvPr id="3810" name="Google Shape;3810;p98"/>
            <p:cNvSpPr/>
            <p:nvPr/>
          </p:nvSpPr>
          <p:spPr>
            <a:xfrm>
              <a:off x="1126863" y="2013875"/>
              <a:ext cx="1944600" cy="1569600"/>
            </a:xfrm>
            <a:prstGeom prst="round2DiagRect">
              <a:avLst>
                <a:gd fmla="val 0" name="adj1"/>
                <a:gd fmla="val 17764" name="adj2"/>
              </a:avLst>
            </a:prstGeom>
            <a:solidFill>
              <a:srgbClr val="9225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98"/>
            <p:cNvSpPr txBox="1"/>
            <p:nvPr/>
          </p:nvSpPr>
          <p:spPr>
            <a:xfrm>
              <a:off x="1351638" y="2120351"/>
              <a:ext cx="1451700" cy="45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Roboto"/>
                  <a:ea typeface="Roboto"/>
                  <a:cs typeface="Roboto"/>
                  <a:sym typeface="Roboto"/>
                </a:rPr>
                <a:t>Data collection</a:t>
              </a:r>
              <a:endParaRPr>
                <a:solidFill>
                  <a:srgbClr val="FFFFFF"/>
                </a:solidFill>
                <a:latin typeface="Roboto"/>
                <a:ea typeface="Roboto"/>
                <a:cs typeface="Roboto"/>
                <a:sym typeface="Roboto"/>
              </a:endParaRPr>
            </a:p>
          </p:txBody>
        </p:sp>
        <p:sp>
          <p:nvSpPr>
            <p:cNvPr id="3812" name="Google Shape;3812;p98"/>
            <p:cNvSpPr txBox="1"/>
            <p:nvPr/>
          </p:nvSpPr>
          <p:spPr>
            <a:xfrm>
              <a:off x="1351638" y="2580250"/>
              <a:ext cx="1589100" cy="81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200">
                  <a:solidFill>
                    <a:srgbClr val="FFFFFF"/>
                  </a:solidFill>
                  <a:latin typeface="Roboto"/>
                  <a:ea typeface="Roboto"/>
                  <a:cs typeface="Roboto"/>
                  <a:sym typeface="Roboto"/>
                </a:rPr>
                <a:t>Abstract of research papers from </a:t>
              </a:r>
              <a:r>
                <a:rPr lang="en" sz="1200">
                  <a:solidFill>
                    <a:srgbClr val="FFFFFF"/>
                  </a:solidFill>
                  <a:latin typeface="Roboto"/>
                  <a:ea typeface="Roboto"/>
                  <a:cs typeface="Roboto"/>
                  <a:sym typeface="Roboto"/>
                </a:rPr>
                <a:t>various</a:t>
              </a:r>
              <a:r>
                <a:rPr lang="en" sz="1200">
                  <a:solidFill>
                    <a:srgbClr val="FFFFFF"/>
                  </a:solidFill>
                  <a:latin typeface="Roboto"/>
                  <a:ea typeface="Roboto"/>
                  <a:cs typeface="Roboto"/>
                  <a:sym typeface="Roboto"/>
                </a:rPr>
                <a:t> fields.</a:t>
              </a:r>
              <a:endParaRPr sz="1500">
                <a:solidFill>
                  <a:srgbClr val="FFFFFF"/>
                </a:solidFill>
                <a:latin typeface="Roboto"/>
                <a:ea typeface="Roboto"/>
                <a:cs typeface="Roboto"/>
                <a:sym typeface="Roboto"/>
              </a:endParaRPr>
            </a:p>
          </p:txBody>
        </p:sp>
      </p:grpSp>
      <p:grpSp>
        <p:nvGrpSpPr>
          <p:cNvPr id="3813" name="Google Shape;3813;p98"/>
          <p:cNvGrpSpPr/>
          <p:nvPr/>
        </p:nvGrpSpPr>
        <p:grpSpPr>
          <a:xfrm>
            <a:off x="5015938" y="2013875"/>
            <a:ext cx="3001200" cy="1569600"/>
            <a:chOff x="5015938" y="2013875"/>
            <a:chExt cx="3001200" cy="1569600"/>
          </a:xfrm>
        </p:grpSpPr>
        <p:sp>
          <p:nvSpPr>
            <p:cNvPr id="3814" name="Google Shape;3814;p98"/>
            <p:cNvSpPr/>
            <p:nvPr/>
          </p:nvSpPr>
          <p:spPr>
            <a:xfrm>
              <a:off x="5015938" y="2013875"/>
              <a:ext cx="3001200" cy="1569600"/>
            </a:xfrm>
            <a:prstGeom prst="round2DiagRect">
              <a:avLst>
                <a:gd fmla="val 0" name="adj1"/>
                <a:gd fmla="val 17764" name="adj2"/>
              </a:avLst>
            </a:prstGeom>
            <a:solidFill>
              <a:srgbClr val="5515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15" name="Google Shape;3815;p98"/>
            <p:cNvSpPr txBox="1"/>
            <p:nvPr/>
          </p:nvSpPr>
          <p:spPr>
            <a:xfrm>
              <a:off x="5308001" y="2120349"/>
              <a:ext cx="2417100" cy="45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Roboto"/>
                  <a:ea typeface="Roboto"/>
                  <a:cs typeface="Roboto"/>
                  <a:sym typeface="Roboto"/>
                </a:rPr>
                <a:t>Data cleaning</a:t>
              </a:r>
              <a:endParaRPr>
                <a:solidFill>
                  <a:srgbClr val="FFFFFF"/>
                </a:solidFill>
                <a:latin typeface="Roboto"/>
                <a:ea typeface="Roboto"/>
                <a:cs typeface="Roboto"/>
                <a:sym typeface="Roboto"/>
              </a:endParaRPr>
            </a:p>
          </p:txBody>
        </p:sp>
        <p:sp>
          <p:nvSpPr>
            <p:cNvPr id="3816" name="Google Shape;3816;p98"/>
            <p:cNvSpPr txBox="1"/>
            <p:nvPr/>
          </p:nvSpPr>
          <p:spPr>
            <a:xfrm>
              <a:off x="5360225" y="2580250"/>
              <a:ext cx="2417100" cy="867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200">
                  <a:solidFill>
                    <a:srgbClr val="FFFFFF"/>
                  </a:solidFill>
                  <a:latin typeface="Roboto"/>
                  <a:ea typeface="Roboto"/>
                  <a:cs typeface="Roboto"/>
                  <a:sym typeface="Roboto"/>
                </a:rPr>
                <a:t>Eliminating duplicates, null values and dropping unnecessary columns.</a:t>
              </a:r>
              <a:endParaRPr sz="1200">
                <a:solidFill>
                  <a:srgbClr val="FFFFFF"/>
                </a:solidFill>
                <a:latin typeface="Roboto"/>
                <a:ea typeface="Roboto"/>
                <a:cs typeface="Roboto"/>
                <a:sym typeface="Robo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0" name="Shape 3820"/>
        <p:cNvGrpSpPr/>
        <p:nvPr/>
      </p:nvGrpSpPr>
      <p:grpSpPr>
        <a:xfrm>
          <a:off x="0" y="0"/>
          <a:ext cx="0" cy="0"/>
          <a:chOff x="0" y="0"/>
          <a:chExt cx="0" cy="0"/>
        </a:xfrm>
      </p:grpSpPr>
      <p:sp>
        <p:nvSpPr>
          <p:cNvPr id="3821" name="Google Shape;3821;p99"/>
          <p:cNvSpPr txBox="1"/>
          <p:nvPr>
            <p:ph type="title"/>
          </p:nvPr>
        </p:nvSpPr>
        <p:spPr>
          <a:xfrm>
            <a:off x="716550" y="5999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Preprocessing</a:t>
            </a:r>
            <a:endParaRPr/>
          </a:p>
        </p:txBody>
      </p:sp>
      <p:sp>
        <p:nvSpPr>
          <p:cNvPr id="3822" name="Google Shape;3822;p99"/>
          <p:cNvSpPr txBox="1"/>
          <p:nvPr>
            <p:ph idx="1" type="subTitle"/>
          </p:nvPr>
        </p:nvSpPr>
        <p:spPr>
          <a:xfrm>
            <a:off x="464125" y="1452625"/>
            <a:ext cx="8177400" cy="287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Stemming</a:t>
            </a:r>
            <a:endParaRPr b="1"/>
          </a:p>
          <a:p>
            <a:pPr indent="0" lvl="0" marL="0" rtl="0" algn="l">
              <a:spcBef>
                <a:spcPts val="0"/>
              </a:spcBef>
              <a:spcAft>
                <a:spcPts val="0"/>
              </a:spcAft>
              <a:buNone/>
            </a:pPr>
            <a:r>
              <a:rPr lang="en"/>
              <a:t>Stemming is the process of reducing words to their root form in order to reduce the dimensionality of text data. This is useful in similarity checker as it helps to reduce the number of unique words in a document and make it easier to compare documents by ignoring variations in word form.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Tokenization</a:t>
            </a:r>
            <a:endParaRPr b="1"/>
          </a:p>
          <a:p>
            <a:pPr indent="0" lvl="0" marL="0" rtl="0" algn="l">
              <a:spcBef>
                <a:spcPts val="0"/>
              </a:spcBef>
              <a:spcAft>
                <a:spcPts val="0"/>
              </a:spcAft>
              <a:buNone/>
            </a:pPr>
            <a:r>
              <a:rPr lang="en"/>
              <a:t>Tokenization is breaking down the text into individual words or phrases. By tokenizing text, the model can more effectively compare the content and structure of two documents, making it easier to identify their similarities.</a:t>
            </a:r>
            <a:endParaRPr/>
          </a:p>
          <a:p>
            <a:pPr indent="0" lvl="0" marL="0" rtl="0" algn="l">
              <a:spcBef>
                <a:spcPts val="0"/>
              </a:spcBef>
              <a:spcAft>
                <a:spcPts val="0"/>
              </a:spcAft>
              <a:buNone/>
            </a:pPr>
            <a:r>
              <a:t/>
            </a:r>
            <a:endParaRPr/>
          </a:p>
        </p:txBody>
      </p:sp>
      <p:pic>
        <p:nvPicPr>
          <p:cNvPr id="3823" name="Google Shape;3823;p99"/>
          <p:cNvPicPr preferRelativeResize="0"/>
          <p:nvPr/>
        </p:nvPicPr>
        <p:blipFill rotWithShape="1">
          <a:blip r:embed="rId3">
            <a:alphaModFix/>
          </a:blip>
          <a:srcRect b="5838" l="25537" r="23467" t="7152"/>
          <a:stretch/>
        </p:blipFill>
        <p:spPr>
          <a:xfrm>
            <a:off x="7625050" y="-80375"/>
            <a:ext cx="1518950" cy="1457800"/>
          </a:xfrm>
          <a:prstGeom prst="rect">
            <a:avLst/>
          </a:prstGeom>
          <a:noFill/>
          <a:ln>
            <a:noFill/>
          </a:ln>
        </p:spPr>
      </p:pic>
      <p:grpSp>
        <p:nvGrpSpPr>
          <p:cNvPr id="3824" name="Google Shape;3824;p99"/>
          <p:cNvGrpSpPr/>
          <p:nvPr/>
        </p:nvGrpSpPr>
        <p:grpSpPr>
          <a:xfrm>
            <a:off x="1495700" y="847875"/>
            <a:ext cx="76825" cy="76800"/>
            <a:chOff x="3104875" y="1099400"/>
            <a:chExt cx="76825" cy="76800"/>
          </a:xfrm>
        </p:grpSpPr>
        <p:sp>
          <p:nvSpPr>
            <p:cNvPr id="3825" name="Google Shape;3825;p9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9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99"/>
          <p:cNvGrpSpPr/>
          <p:nvPr/>
        </p:nvGrpSpPr>
        <p:grpSpPr>
          <a:xfrm>
            <a:off x="8087525" y="2225875"/>
            <a:ext cx="76825" cy="76800"/>
            <a:chOff x="3104875" y="1099400"/>
            <a:chExt cx="76825" cy="76800"/>
          </a:xfrm>
        </p:grpSpPr>
        <p:sp>
          <p:nvSpPr>
            <p:cNvPr id="3828" name="Google Shape;3828;p9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9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3" name="Shape 3833"/>
        <p:cNvGrpSpPr/>
        <p:nvPr/>
      </p:nvGrpSpPr>
      <p:grpSpPr>
        <a:xfrm>
          <a:off x="0" y="0"/>
          <a:ext cx="0" cy="0"/>
          <a:chOff x="0" y="0"/>
          <a:chExt cx="0" cy="0"/>
        </a:xfrm>
      </p:grpSpPr>
      <p:sp>
        <p:nvSpPr>
          <p:cNvPr id="3834" name="Google Shape;3834;p100"/>
          <p:cNvSpPr txBox="1"/>
          <p:nvPr>
            <p:ph idx="1" type="subTitle"/>
          </p:nvPr>
        </p:nvSpPr>
        <p:spPr>
          <a:xfrm>
            <a:off x="695250" y="618550"/>
            <a:ext cx="7742100" cy="28731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t/>
            </a:r>
            <a:endParaRPr/>
          </a:p>
          <a:p>
            <a:pPr indent="0" lvl="0" marL="0" rtl="0" algn="ctr">
              <a:spcBef>
                <a:spcPts val="0"/>
              </a:spcBef>
              <a:spcAft>
                <a:spcPts val="0"/>
              </a:spcAft>
              <a:buNone/>
            </a:pPr>
            <a:r>
              <a:rPr b="1" lang="en"/>
              <a:t>Vectorization</a:t>
            </a:r>
            <a:endParaRPr b="1"/>
          </a:p>
          <a:p>
            <a:pPr indent="0" lvl="0" marL="0" rtl="0" algn="ctr">
              <a:spcBef>
                <a:spcPts val="0"/>
              </a:spcBef>
              <a:spcAft>
                <a:spcPts val="0"/>
              </a:spcAft>
              <a:buNone/>
            </a:pPr>
            <a:r>
              <a:rPr lang="en"/>
              <a:t>Vectorization converts text into a numerical representation, such as a bag-of-words or TF-IDF, so that machine learning algorithms can process it. We used it to convert documents into numerical vectors to compare and evaluate them for similarity. Then, similarity metrics are calculated between these vectors to determine the degree of similarity between the data. This allows for fast and efficient similarity computation between large amounts of data.</a:t>
            </a:r>
            <a:endParaRPr/>
          </a:p>
        </p:txBody>
      </p:sp>
      <p:pic>
        <p:nvPicPr>
          <p:cNvPr id="3835" name="Google Shape;3835;p100"/>
          <p:cNvPicPr preferRelativeResize="0"/>
          <p:nvPr/>
        </p:nvPicPr>
        <p:blipFill rotWithShape="1">
          <a:blip r:embed="rId3">
            <a:alphaModFix/>
          </a:blip>
          <a:srcRect b="5838" l="25537" r="23467" t="7152"/>
          <a:stretch/>
        </p:blipFill>
        <p:spPr>
          <a:xfrm>
            <a:off x="-223700" y="-338450"/>
            <a:ext cx="1518950" cy="1457800"/>
          </a:xfrm>
          <a:prstGeom prst="rect">
            <a:avLst/>
          </a:prstGeom>
          <a:noFill/>
          <a:ln>
            <a:noFill/>
          </a:ln>
        </p:spPr>
      </p:pic>
      <p:grpSp>
        <p:nvGrpSpPr>
          <p:cNvPr id="3836" name="Google Shape;3836;p100"/>
          <p:cNvGrpSpPr/>
          <p:nvPr/>
        </p:nvGrpSpPr>
        <p:grpSpPr>
          <a:xfrm>
            <a:off x="1495700" y="847875"/>
            <a:ext cx="76825" cy="76800"/>
            <a:chOff x="3104875" y="1099400"/>
            <a:chExt cx="76825" cy="76800"/>
          </a:xfrm>
        </p:grpSpPr>
        <p:sp>
          <p:nvSpPr>
            <p:cNvPr id="3837" name="Google Shape;3837;p10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0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100"/>
          <p:cNvGrpSpPr/>
          <p:nvPr/>
        </p:nvGrpSpPr>
        <p:grpSpPr>
          <a:xfrm>
            <a:off x="8087525" y="2225875"/>
            <a:ext cx="76825" cy="76800"/>
            <a:chOff x="3104875" y="1099400"/>
            <a:chExt cx="76825" cy="76800"/>
          </a:xfrm>
        </p:grpSpPr>
        <p:sp>
          <p:nvSpPr>
            <p:cNvPr id="3840" name="Google Shape;3840;p10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0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42" name="Google Shape;3842;p100"/>
          <p:cNvPicPr preferRelativeResize="0"/>
          <p:nvPr/>
        </p:nvPicPr>
        <p:blipFill>
          <a:blip r:embed="rId4">
            <a:alphaModFix/>
          </a:blip>
          <a:stretch>
            <a:fillRect/>
          </a:stretch>
        </p:blipFill>
        <p:spPr>
          <a:xfrm>
            <a:off x="2869353" y="2623950"/>
            <a:ext cx="3573326" cy="2039049"/>
          </a:xfrm>
          <a:prstGeom prst="rect">
            <a:avLst/>
          </a:prstGeom>
          <a:noFill/>
          <a:ln>
            <a:noFill/>
          </a:ln>
        </p:spPr>
      </p:pic>
      <p:sp>
        <p:nvSpPr>
          <p:cNvPr id="3843" name="Google Shape;3843;p100"/>
          <p:cNvSpPr txBox="1"/>
          <p:nvPr/>
        </p:nvSpPr>
        <p:spPr>
          <a:xfrm>
            <a:off x="3601250" y="4663000"/>
            <a:ext cx="29100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dk1"/>
                </a:solidFill>
                <a:latin typeface="Montserrat"/>
                <a:ea typeface="Montserrat"/>
                <a:cs typeface="Montserrat"/>
                <a:sym typeface="Montserrat"/>
              </a:rPr>
              <a:t>Fig: Bag of words by text vectorization</a:t>
            </a:r>
            <a:endParaRPr sz="900">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7" name="Shape 3847"/>
        <p:cNvGrpSpPr/>
        <p:nvPr/>
      </p:nvGrpSpPr>
      <p:grpSpPr>
        <a:xfrm>
          <a:off x="0" y="0"/>
          <a:ext cx="0" cy="0"/>
          <a:chOff x="0" y="0"/>
          <a:chExt cx="0" cy="0"/>
        </a:xfrm>
      </p:grpSpPr>
      <p:pic>
        <p:nvPicPr>
          <p:cNvPr id="3848" name="Google Shape;3848;p101"/>
          <p:cNvPicPr preferRelativeResize="0"/>
          <p:nvPr/>
        </p:nvPicPr>
        <p:blipFill rotWithShape="1">
          <a:blip r:embed="rId3">
            <a:alphaModFix/>
          </a:blip>
          <a:srcRect b="4591" l="24331" r="23342" t="5721"/>
          <a:stretch/>
        </p:blipFill>
        <p:spPr>
          <a:xfrm rot="2268302">
            <a:off x="-522588" y="4559399"/>
            <a:ext cx="1857374" cy="1790699"/>
          </a:xfrm>
          <a:prstGeom prst="rect">
            <a:avLst/>
          </a:prstGeom>
          <a:noFill/>
          <a:ln>
            <a:noFill/>
          </a:ln>
        </p:spPr>
      </p:pic>
      <p:sp>
        <p:nvSpPr>
          <p:cNvPr id="3849" name="Google Shape;3849;p10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Training Model</a:t>
            </a:r>
            <a:endParaRPr/>
          </a:p>
        </p:txBody>
      </p:sp>
      <p:sp>
        <p:nvSpPr>
          <p:cNvPr id="3850" name="Google Shape;3850;p101"/>
          <p:cNvSpPr/>
          <p:nvPr/>
        </p:nvSpPr>
        <p:spPr>
          <a:xfrm rot="5400000">
            <a:off x="150851" y="2394920"/>
            <a:ext cx="1861500" cy="1077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1" name="Google Shape;3851;p101"/>
          <p:cNvGrpSpPr/>
          <p:nvPr/>
        </p:nvGrpSpPr>
        <p:grpSpPr>
          <a:xfrm>
            <a:off x="800307" y="2475747"/>
            <a:ext cx="562512" cy="915738"/>
            <a:chOff x="5417581" y="4001528"/>
            <a:chExt cx="553599" cy="602023"/>
          </a:xfrm>
        </p:grpSpPr>
        <p:sp>
          <p:nvSpPr>
            <p:cNvPr id="3852" name="Google Shape;3852;p101"/>
            <p:cNvSpPr/>
            <p:nvPr/>
          </p:nvSpPr>
          <p:spPr>
            <a:xfrm>
              <a:off x="5840931" y="4132871"/>
              <a:ext cx="120365" cy="120398"/>
            </a:xfrm>
            <a:custGeom>
              <a:rect b="b" l="l" r="r" t="t"/>
              <a:pathLst>
                <a:path extrusionOk="0" h="3630" w="3629">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01"/>
            <p:cNvSpPr/>
            <p:nvPr/>
          </p:nvSpPr>
          <p:spPr>
            <a:xfrm>
              <a:off x="5427432" y="4132871"/>
              <a:ext cx="120398" cy="120398"/>
            </a:xfrm>
            <a:custGeom>
              <a:rect b="b" l="l" r="r" t="t"/>
              <a:pathLst>
                <a:path extrusionOk="0" h="3630" w="363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01"/>
            <p:cNvSpPr/>
            <p:nvPr/>
          </p:nvSpPr>
          <p:spPr>
            <a:xfrm>
              <a:off x="5427432" y="4483153"/>
              <a:ext cx="120398" cy="120398"/>
            </a:xfrm>
            <a:custGeom>
              <a:rect b="b" l="l" r="r" t="t"/>
              <a:pathLst>
                <a:path extrusionOk="0" h="3630" w="363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01"/>
            <p:cNvSpPr/>
            <p:nvPr/>
          </p:nvSpPr>
          <p:spPr>
            <a:xfrm>
              <a:off x="5427432" y="4086337"/>
              <a:ext cx="176982" cy="54527"/>
            </a:xfrm>
            <a:custGeom>
              <a:rect b="b" l="l" r="r" t="t"/>
              <a:pathLst>
                <a:path extrusionOk="0" h="1644" w="5336">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01"/>
            <p:cNvSpPr/>
            <p:nvPr/>
          </p:nvSpPr>
          <p:spPr>
            <a:xfrm>
              <a:off x="5612075" y="4158476"/>
              <a:ext cx="38541" cy="41493"/>
            </a:xfrm>
            <a:custGeom>
              <a:rect b="b" l="l" r="r" t="t"/>
              <a:pathLst>
                <a:path extrusionOk="0" h="1251" w="1162">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01"/>
            <p:cNvSpPr/>
            <p:nvPr/>
          </p:nvSpPr>
          <p:spPr>
            <a:xfrm>
              <a:off x="5427432" y="4055127"/>
              <a:ext cx="112239" cy="17678"/>
            </a:xfrm>
            <a:custGeom>
              <a:rect b="b" l="l" r="r" t="t"/>
              <a:pathLst>
                <a:path extrusionOk="0" h="533" w="3384">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01"/>
            <p:cNvSpPr/>
            <p:nvPr/>
          </p:nvSpPr>
          <p:spPr>
            <a:xfrm>
              <a:off x="5427432" y="4026337"/>
              <a:ext cx="112239" cy="17678"/>
            </a:xfrm>
            <a:custGeom>
              <a:rect b="b" l="l" r="r" t="t"/>
              <a:pathLst>
                <a:path extrusionOk="0" h="533" w="3384">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01"/>
            <p:cNvSpPr/>
            <p:nvPr/>
          </p:nvSpPr>
          <p:spPr>
            <a:xfrm>
              <a:off x="5417581" y="4209554"/>
              <a:ext cx="553599" cy="146501"/>
            </a:xfrm>
            <a:custGeom>
              <a:rect b="b" l="l" r="r" t="t"/>
              <a:pathLst>
                <a:path extrusionOk="0" h="4417" w="16691">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01"/>
            <p:cNvSpPr/>
            <p:nvPr/>
          </p:nvSpPr>
          <p:spPr>
            <a:xfrm>
              <a:off x="5620234" y="4311976"/>
              <a:ext cx="157877" cy="157048"/>
            </a:xfrm>
            <a:custGeom>
              <a:rect b="b" l="l" r="r" t="t"/>
              <a:pathLst>
                <a:path extrusionOk="0" h="4735" w="476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01"/>
            <p:cNvSpPr/>
            <p:nvPr/>
          </p:nvSpPr>
          <p:spPr>
            <a:xfrm>
              <a:off x="5617282" y="4308195"/>
              <a:ext cx="74826" cy="74793"/>
            </a:xfrm>
            <a:custGeom>
              <a:rect b="b" l="l" r="r" t="t"/>
              <a:pathLst>
                <a:path extrusionOk="0" h="2255" w="2256">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01"/>
            <p:cNvSpPr/>
            <p:nvPr/>
          </p:nvSpPr>
          <p:spPr>
            <a:xfrm>
              <a:off x="5457249" y="4520400"/>
              <a:ext cx="52670" cy="52703"/>
            </a:xfrm>
            <a:custGeom>
              <a:rect b="b" l="l" r="r" t="t"/>
              <a:pathLst>
                <a:path extrusionOk="0" h="1589" w="1588">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01"/>
            <p:cNvSpPr/>
            <p:nvPr/>
          </p:nvSpPr>
          <p:spPr>
            <a:xfrm>
              <a:off x="5514131" y="4520400"/>
              <a:ext cx="52703" cy="52703"/>
            </a:xfrm>
            <a:custGeom>
              <a:rect b="b" l="l" r="r" t="t"/>
              <a:pathLst>
                <a:path extrusionOk="0" h="1589" w="1589">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01"/>
            <p:cNvSpPr/>
            <p:nvPr/>
          </p:nvSpPr>
          <p:spPr>
            <a:xfrm>
              <a:off x="5839604" y="4001528"/>
              <a:ext cx="121692" cy="65008"/>
            </a:xfrm>
            <a:custGeom>
              <a:rect b="b" l="l" r="r" t="t"/>
              <a:pathLst>
                <a:path extrusionOk="0" h="1960" w="3669">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01"/>
            <p:cNvSpPr/>
            <p:nvPr/>
          </p:nvSpPr>
          <p:spPr>
            <a:xfrm>
              <a:off x="5870019" y="4089057"/>
              <a:ext cx="17711" cy="17678"/>
            </a:xfrm>
            <a:custGeom>
              <a:rect b="b" l="l" r="r" t="t"/>
              <a:pathLst>
                <a:path extrusionOk="0" h="533" w="534">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01"/>
            <p:cNvSpPr/>
            <p:nvPr/>
          </p:nvSpPr>
          <p:spPr>
            <a:xfrm>
              <a:off x="5906835" y="4089057"/>
              <a:ext cx="17645" cy="17678"/>
            </a:xfrm>
            <a:custGeom>
              <a:rect b="b" l="l" r="r" t="t"/>
              <a:pathLst>
                <a:path extrusionOk="0" h="533" w="532">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01"/>
            <p:cNvSpPr/>
            <p:nvPr/>
          </p:nvSpPr>
          <p:spPr>
            <a:xfrm>
              <a:off x="5943617" y="4089057"/>
              <a:ext cx="17678" cy="17678"/>
            </a:xfrm>
            <a:custGeom>
              <a:rect b="b" l="l" r="r" t="t"/>
              <a:pathLst>
                <a:path extrusionOk="0" h="533" w="533">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01"/>
            <p:cNvSpPr/>
            <p:nvPr/>
          </p:nvSpPr>
          <p:spPr>
            <a:xfrm>
              <a:off x="5439405" y="4243717"/>
              <a:ext cx="521891" cy="283118"/>
            </a:xfrm>
            <a:custGeom>
              <a:rect b="b" l="l" r="r" t="t"/>
              <a:pathLst>
                <a:path extrusionOk="0" h="8536" w="15735">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01"/>
            <p:cNvSpPr/>
            <p:nvPr/>
          </p:nvSpPr>
          <p:spPr>
            <a:xfrm>
              <a:off x="5873866" y="4532341"/>
              <a:ext cx="87430" cy="17678"/>
            </a:xfrm>
            <a:custGeom>
              <a:rect b="b" l="l" r="r" t="t"/>
              <a:pathLst>
                <a:path extrusionOk="0" h="533" w="2636">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01"/>
            <p:cNvSpPr/>
            <p:nvPr/>
          </p:nvSpPr>
          <p:spPr>
            <a:xfrm>
              <a:off x="5873866" y="4558377"/>
              <a:ext cx="87430" cy="17678"/>
            </a:xfrm>
            <a:custGeom>
              <a:rect b="b" l="l" r="r" t="t"/>
              <a:pathLst>
                <a:path extrusionOk="0" h="533" w="2636">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01"/>
            <p:cNvSpPr/>
            <p:nvPr/>
          </p:nvSpPr>
          <p:spPr>
            <a:xfrm>
              <a:off x="5873866" y="4584447"/>
              <a:ext cx="87430" cy="17645"/>
            </a:xfrm>
            <a:custGeom>
              <a:rect b="b" l="l" r="r" t="t"/>
              <a:pathLst>
                <a:path extrusionOk="0" h="532" w="2636">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2" name="Google Shape;3872;p101"/>
          <p:cNvSpPr txBox="1"/>
          <p:nvPr/>
        </p:nvSpPr>
        <p:spPr>
          <a:xfrm>
            <a:off x="3111923" y="1674689"/>
            <a:ext cx="1159500" cy="60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1</a:t>
            </a:r>
            <a:endParaRPr sz="2100">
              <a:solidFill>
                <a:schemeClr val="dk1"/>
              </a:solidFill>
              <a:latin typeface="Montserrat Black"/>
              <a:ea typeface="Montserrat Black"/>
              <a:cs typeface="Montserrat Black"/>
              <a:sym typeface="Montserrat Black"/>
            </a:endParaRPr>
          </a:p>
        </p:txBody>
      </p:sp>
      <p:sp>
        <p:nvSpPr>
          <p:cNvPr id="3873" name="Google Shape;3873;p101"/>
          <p:cNvSpPr txBox="1"/>
          <p:nvPr/>
        </p:nvSpPr>
        <p:spPr>
          <a:xfrm>
            <a:off x="3611838" y="1733875"/>
            <a:ext cx="46551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Transforming rephrased contents with the help of transformer based model</a:t>
            </a:r>
            <a:endParaRPr>
              <a:solidFill>
                <a:schemeClr val="dk1"/>
              </a:solidFill>
              <a:latin typeface="Montserrat"/>
              <a:ea typeface="Montserrat"/>
              <a:cs typeface="Montserrat"/>
              <a:sym typeface="Montserrat"/>
            </a:endParaRPr>
          </a:p>
        </p:txBody>
      </p:sp>
      <p:sp>
        <p:nvSpPr>
          <p:cNvPr id="3874" name="Google Shape;3874;p101"/>
          <p:cNvSpPr txBox="1"/>
          <p:nvPr/>
        </p:nvSpPr>
        <p:spPr>
          <a:xfrm>
            <a:off x="3111923" y="2631889"/>
            <a:ext cx="1159500" cy="60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2</a:t>
            </a:r>
            <a:endParaRPr sz="2100">
              <a:solidFill>
                <a:schemeClr val="dk1"/>
              </a:solidFill>
              <a:latin typeface="Montserrat Black"/>
              <a:ea typeface="Montserrat Black"/>
              <a:cs typeface="Montserrat Black"/>
              <a:sym typeface="Montserrat Black"/>
            </a:endParaRPr>
          </a:p>
        </p:txBody>
      </p:sp>
      <p:sp>
        <p:nvSpPr>
          <p:cNvPr id="3875" name="Google Shape;3875;p101"/>
          <p:cNvSpPr txBox="1"/>
          <p:nvPr/>
        </p:nvSpPr>
        <p:spPr>
          <a:xfrm>
            <a:off x="3111923" y="3589089"/>
            <a:ext cx="1159500" cy="60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3</a:t>
            </a:r>
            <a:endParaRPr sz="2100">
              <a:solidFill>
                <a:schemeClr val="dk1"/>
              </a:solidFill>
              <a:latin typeface="Montserrat Black"/>
              <a:ea typeface="Montserrat Black"/>
              <a:cs typeface="Montserrat Black"/>
              <a:sym typeface="Montserrat Black"/>
            </a:endParaRPr>
          </a:p>
        </p:txBody>
      </p:sp>
      <p:sp>
        <p:nvSpPr>
          <p:cNvPr id="3876" name="Google Shape;3876;p101"/>
          <p:cNvSpPr/>
          <p:nvPr/>
        </p:nvSpPr>
        <p:spPr>
          <a:xfrm rot="5400000">
            <a:off x="2379769" y="1753975"/>
            <a:ext cx="766500" cy="4443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01"/>
          <p:cNvSpPr/>
          <p:nvPr/>
        </p:nvSpPr>
        <p:spPr>
          <a:xfrm rot="5400000">
            <a:off x="2379769" y="2711175"/>
            <a:ext cx="766500" cy="4443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01"/>
          <p:cNvSpPr/>
          <p:nvPr/>
        </p:nvSpPr>
        <p:spPr>
          <a:xfrm rot="5400000">
            <a:off x="2379769" y="3668376"/>
            <a:ext cx="766500" cy="4443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9" name="Google Shape;3879;p101"/>
          <p:cNvGrpSpPr/>
          <p:nvPr/>
        </p:nvGrpSpPr>
        <p:grpSpPr>
          <a:xfrm>
            <a:off x="2628257" y="1748573"/>
            <a:ext cx="269492" cy="455491"/>
            <a:chOff x="4020665" y="1431080"/>
            <a:chExt cx="531542" cy="602023"/>
          </a:xfrm>
        </p:grpSpPr>
        <p:sp>
          <p:nvSpPr>
            <p:cNvPr id="3880" name="Google Shape;3880;p101"/>
            <p:cNvSpPr/>
            <p:nvPr/>
          </p:nvSpPr>
          <p:spPr>
            <a:xfrm>
              <a:off x="4094363" y="1495524"/>
              <a:ext cx="457844" cy="537579"/>
            </a:xfrm>
            <a:custGeom>
              <a:rect b="b" l="l" r="r" t="t"/>
              <a:pathLst>
                <a:path extrusionOk="0" h="16208" w="13804">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01"/>
            <p:cNvSpPr/>
            <p:nvPr/>
          </p:nvSpPr>
          <p:spPr>
            <a:xfrm>
              <a:off x="4374363" y="1552008"/>
              <a:ext cx="121758" cy="122587"/>
            </a:xfrm>
            <a:custGeom>
              <a:rect b="b" l="l" r="r" t="t"/>
              <a:pathLst>
                <a:path extrusionOk="0" h="3696" w="3671">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01"/>
            <p:cNvSpPr/>
            <p:nvPr/>
          </p:nvSpPr>
          <p:spPr>
            <a:xfrm>
              <a:off x="4404413" y="1582290"/>
              <a:ext cx="61658" cy="62023"/>
            </a:xfrm>
            <a:custGeom>
              <a:rect b="b" l="l" r="r" t="t"/>
              <a:pathLst>
                <a:path extrusionOk="0" h="1870" w="1859">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01"/>
            <p:cNvSpPr/>
            <p:nvPr/>
          </p:nvSpPr>
          <p:spPr>
            <a:xfrm>
              <a:off x="4271843" y="1668559"/>
              <a:ext cx="51808" cy="115854"/>
            </a:xfrm>
            <a:custGeom>
              <a:rect b="b" l="l" r="r" t="t"/>
              <a:pathLst>
                <a:path extrusionOk="0" h="3493" w="1562">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01"/>
            <p:cNvSpPr/>
            <p:nvPr/>
          </p:nvSpPr>
          <p:spPr>
            <a:xfrm>
              <a:off x="4288891" y="1431080"/>
              <a:ext cx="17678" cy="42255"/>
            </a:xfrm>
            <a:custGeom>
              <a:rect b="b" l="l" r="r" t="t"/>
              <a:pathLst>
                <a:path extrusionOk="0" h="1274" w="533">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01"/>
            <p:cNvSpPr/>
            <p:nvPr/>
          </p:nvSpPr>
          <p:spPr>
            <a:xfrm>
              <a:off x="4209985" y="1443252"/>
              <a:ext cx="26766" cy="41194"/>
            </a:xfrm>
            <a:custGeom>
              <a:rect b="b" l="l" r="r" t="t"/>
              <a:pathLst>
                <a:path extrusionOk="0" h="1242" w="807">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01"/>
            <p:cNvSpPr/>
            <p:nvPr/>
          </p:nvSpPr>
          <p:spPr>
            <a:xfrm>
              <a:off x="4138675" y="1477348"/>
              <a:ext cx="33566" cy="38209"/>
            </a:xfrm>
            <a:custGeom>
              <a:rect b="b" l="l" r="r" t="t"/>
              <a:pathLst>
                <a:path extrusionOk="0" h="1152" w="1012">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01"/>
            <p:cNvSpPr/>
            <p:nvPr/>
          </p:nvSpPr>
          <p:spPr>
            <a:xfrm>
              <a:off x="4080466" y="1530516"/>
              <a:ext cx="38574" cy="33433"/>
            </a:xfrm>
            <a:custGeom>
              <a:rect b="b" l="l" r="r" t="t"/>
              <a:pathLst>
                <a:path extrusionOk="0" h="1008" w="1163">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01"/>
            <p:cNvSpPr/>
            <p:nvPr/>
          </p:nvSpPr>
          <p:spPr>
            <a:xfrm>
              <a:off x="4039604" y="1598244"/>
              <a:ext cx="42587" cy="27363"/>
            </a:xfrm>
            <a:custGeom>
              <a:rect b="b" l="l" r="r" t="t"/>
              <a:pathLst>
                <a:path extrusionOk="0" h="825" w="1284">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01"/>
            <p:cNvSpPr/>
            <p:nvPr/>
          </p:nvSpPr>
          <p:spPr>
            <a:xfrm>
              <a:off x="4020665" y="1674861"/>
              <a:ext cx="42985" cy="20464"/>
            </a:xfrm>
            <a:custGeom>
              <a:rect b="b" l="l" r="r" t="t"/>
              <a:pathLst>
                <a:path extrusionOk="0" h="617" w="1296">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01"/>
            <p:cNvSpPr/>
            <p:nvPr/>
          </p:nvSpPr>
          <p:spPr>
            <a:xfrm>
              <a:off x="4023584" y="1749587"/>
              <a:ext cx="43217" cy="21990"/>
            </a:xfrm>
            <a:custGeom>
              <a:rect b="b" l="l" r="r" t="t"/>
              <a:pathLst>
                <a:path extrusionOk="0" h="663" w="1303">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01"/>
            <p:cNvSpPr/>
            <p:nvPr/>
          </p:nvSpPr>
          <p:spPr>
            <a:xfrm>
              <a:off x="4048625" y="1817647"/>
              <a:ext cx="42023" cy="28723"/>
            </a:xfrm>
            <a:custGeom>
              <a:rect b="b" l="l" r="r" t="t"/>
              <a:pathLst>
                <a:path extrusionOk="0" h="866" w="1267">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01"/>
            <p:cNvSpPr/>
            <p:nvPr/>
          </p:nvSpPr>
          <p:spPr>
            <a:xfrm>
              <a:off x="4094861" y="1876121"/>
              <a:ext cx="37313" cy="34594"/>
            </a:xfrm>
            <a:custGeom>
              <a:rect b="b" l="l" r="r" t="t"/>
              <a:pathLst>
                <a:path extrusionOk="0" h="1043" w="1125">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01"/>
            <p:cNvSpPr/>
            <p:nvPr/>
          </p:nvSpPr>
          <p:spPr>
            <a:xfrm>
              <a:off x="4190814" y="1648659"/>
              <a:ext cx="51841" cy="52371"/>
            </a:xfrm>
            <a:custGeom>
              <a:rect b="b" l="l" r="r" t="t"/>
              <a:pathLst>
                <a:path extrusionOk="0" h="1579" w="1563">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01"/>
            <p:cNvSpPr/>
            <p:nvPr/>
          </p:nvSpPr>
          <p:spPr>
            <a:xfrm>
              <a:off x="4231047" y="1581063"/>
              <a:ext cx="51841" cy="52405"/>
            </a:xfrm>
            <a:custGeom>
              <a:rect b="b" l="l" r="r" t="t"/>
              <a:pathLst>
                <a:path extrusionOk="0" h="1580" w="1563">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101"/>
          <p:cNvGrpSpPr/>
          <p:nvPr/>
        </p:nvGrpSpPr>
        <p:grpSpPr>
          <a:xfrm>
            <a:off x="2659539" y="2705791"/>
            <a:ext cx="206236" cy="455466"/>
            <a:chOff x="6162888" y="1431577"/>
            <a:chExt cx="414295" cy="601990"/>
          </a:xfrm>
        </p:grpSpPr>
        <p:sp>
          <p:nvSpPr>
            <p:cNvPr id="3896" name="Google Shape;3896;p101"/>
            <p:cNvSpPr/>
            <p:nvPr/>
          </p:nvSpPr>
          <p:spPr>
            <a:xfrm>
              <a:off x="6268261" y="1810649"/>
              <a:ext cx="162886" cy="165008"/>
            </a:xfrm>
            <a:custGeom>
              <a:rect b="b" l="l" r="r" t="t"/>
              <a:pathLst>
                <a:path extrusionOk="0" h="4975" w="4911">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01"/>
            <p:cNvSpPr/>
            <p:nvPr/>
          </p:nvSpPr>
          <p:spPr>
            <a:xfrm>
              <a:off x="6199438" y="1520964"/>
              <a:ext cx="306667" cy="512604"/>
            </a:xfrm>
            <a:custGeom>
              <a:rect b="b" l="l" r="r" t="t"/>
              <a:pathLst>
                <a:path extrusionOk="0" h="15455" w="9246">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01"/>
            <p:cNvSpPr/>
            <p:nvPr/>
          </p:nvSpPr>
          <p:spPr>
            <a:xfrm>
              <a:off x="6487962" y="1717348"/>
              <a:ext cx="70514" cy="64842"/>
            </a:xfrm>
            <a:custGeom>
              <a:rect b="b" l="l" r="r" t="t"/>
              <a:pathLst>
                <a:path extrusionOk="0" h="1955" w="2126">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01"/>
            <p:cNvSpPr/>
            <p:nvPr/>
          </p:nvSpPr>
          <p:spPr>
            <a:xfrm>
              <a:off x="6162888" y="1478111"/>
              <a:ext cx="50514" cy="50381"/>
            </a:xfrm>
            <a:custGeom>
              <a:rect b="b" l="l" r="r" t="t"/>
              <a:pathLst>
                <a:path extrusionOk="0" h="1519" w="1523">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01"/>
            <p:cNvSpPr/>
            <p:nvPr/>
          </p:nvSpPr>
          <p:spPr>
            <a:xfrm>
              <a:off x="6526636" y="1467531"/>
              <a:ext cx="50547" cy="50381"/>
            </a:xfrm>
            <a:custGeom>
              <a:rect b="b" l="l" r="r" t="t"/>
              <a:pathLst>
                <a:path extrusionOk="0" h="1519" w="1524">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01"/>
            <p:cNvSpPr/>
            <p:nvPr/>
          </p:nvSpPr>
          <p:spPr>
            <a:xfrm>
              <a:off x="6268626" y="1431577"/>
              <a:ext cx="50481" cy="73499"/>
            </a:xfrm>
            <a:custGeom>
              <a:rect b="b" l="l" r="r" t="t"/>
              <a:pathLst>
                <a:path extrusionOk="0" h="2216" w="1522">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01"/>
            <p:cNvSpPr/>
            <p:nvPr/>
          </p:nvSpPr>
          <p:spPr>
            <a:xfrm>
              <a:off x="6383418" y="1467498"/>
              <a:ext cx="50481" cy="95191"/>
            </a:xfrm>
            <a:custGeom>
              <a:rect b="b" l="l" r="r" t="t"/>
              <a:pathLst>
                <a:path extrusionOk="0" h="2870" w="1522">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3" name="Google Shape;3903;p101"/>
          <p:cNvGrpSpPr/>
          <p:nvPr/>
        </p:nvGrpSpPr>
        <p:grpSpPr>
          <a:xfrm>
            <a:off x="2599858" y="3663020"/>
            <a:ext cx="326399" cy="455485"/>
            <a:chOff x="4002290" y="2305475"/>
            <a:chExt cx="601990" cy="567794"/>
          </a:xfrm>
        </p:grpSpPr>
        <p:sp>
          <p:nvSpPr>
            <p:cNvPr id="3904" name="Google Shape;3904;p101"/>
            <p:cNvSpPr/>
            <p:nvPr/>
          </p:nvSpPr>
          <p:spPr>
            <a:xfrm>
              <a:off x="4123717" y="2467995"/>
              <a:ext cx="36086" cy="55058"/>
            </a:xfrm>
            <a:custGeom>
              <a:rect b="b" l="l" r="r" t="t"/>
              <a:pathLst>
                <a:path extrusionOk="0" h="1660" w="1088">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01"/>
            <p:cNvSpPr/>
            <p:nvPr/>
          </p:nvSpPr>
          <p:spPr>
            <a:xfrm>
              <a:off x="4077382" y="2453269"/>
              <a:ext cx="17678" cy="39337"/>
            </a:xfrm>
            <a:custGeom>
              <a:rect b="b" l="l" r="r" t="t"/>
              <a:pathLst>
                <a:path extrusionOk="0" h="1186" w="533">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01"/>
            <p:cNvSpPr/>
            <p:nvPr/>
          </p:nvSpPr>
          <p:spPr>
            <a:xfrm>
              <a:off x="4180002" y="2453269"/>
              <a:ext cx="17645" cy="39337"/>
            </a:xfrm>
            <a:custGeom>
              <a:rect b="b" l="l" r="r" t="t"/>
              <a:pathLst>
                <a:path extrusionOk="0" h="1186" w="532">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01"/>
            <p:cNvSpPr/>
            <p:nvPr/>
          </p:nvSpPr>
          <p:spPr>
            <a:xfrm>
              <a:off x="4093733" y="2536884"/>
              <a:ext cx="87595" cy="31708"/>
            </a:xfrm>
            <a:custGeom>
              <a:rect b="b" l="l" r="r" t="t"/>
              <a:pathLst>
                <a:path extrusionOk="0" h="956" w="2641">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01"/>
            <p:cNvSpPr/>
            <p:nvPr/>
          </p:nvSpPr>
          <p:spPr>
            <a:xfrm>
              <a:off x="4002290" y="2305475"/>
              <a:ext cx="601990" cy="567794"/>
            </a:xfrm>
            <a:custGeom>
              <a:rect b="b" l="l" r="r" t="t"/>
              <a:pathLst>
                <a:path extrusionOk="0" h="17119" w="1815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01"/>
            <p:cNvSpPr/>
            <p:nvPr/>
          </p:nvSpPr>
          <p:spPr>
            <a:xfrm>
              <a:off x="4384911" y="2616752"/>
              <a:ext cx="63980" cy="42852"/>
            </a:xfrm>
            <a:custGeom>
              <a:rect b="b" l="l" r="r" t="t"/>
              <a:pathLst>
                <a:path extrusionOk="0" h="1292" w="1929">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01"/>
            <p:cNvSpPr/>
            <p:nvPr/>
          </p:nvSpPr>
          <p:spPr>
            <a:xfrm>
              <a:off x="4465077" y="2616752"/>
              <a:ext cx="64013" cy="42852"/>
            </a:xfrm>
            <a:custGeom>
              <a:rect b="b" l="l" r="r" t="t"/>
              <a:pathLst>
                <a:path extrusionOk="0" h="1292" w="193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01"/>
            <p:cNvSpPr/>
            <p:nvPr/>
          </p:nvSpPr>
          <p:spPr>
            <a:xfrm>
              <a:off x="4376221" y="2833567"/>
              <a:ext cx="45506" cy="17645"/>
            </a:xfrm>
            <a:custGeom>
              <a:rect b="b" l="l" r="r" t="t"/>
              <a:pathLst>
                <a:path extrusionOk="0" h="532" w="1372">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01"/>
            <p:cNvSpPr/>
            <p:nvPr/>
          </p:nvSpPr>
          <p:spPr>
            <a:xfrm>
              <a:off x="4466801" y="2833567"/>
              <a:ext cx="17678" cy="17678"/>
            </a:xfrm>
            <a:custGeom>
              <a:rect b="b" l="l" r="r" t="t"/>
              <a:pathLst>
                <a:path extrusionOk="0" h="533" w="533">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01"/>
            <p:cNvSpPr/>
            <p:nvPr/>
          </p:nvSpPr>
          <p:spPr>
            <a:xfrm>
              <a:off x="4492340"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01"/>
            <p:cNvSpPr/>
            <p:nvPr/>
          </p:nvSpPr>
          <p:spPr>
            <a:xfrm>
              <a:off x="4517879"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01"/>
            <p:cNvSpPr/>
            <p:nvPr/>
          </p:nvSpPr>
          <p:spPr>
            <a:xfrm>
              <a:off x="4422622" y="2534894"/>
              <a:ext cx="17645" cy="17678"/>
            </a:xfrm>
            <a:custGeom>
              <a:rect b="b" l="l" r="r" t="t"/>
              <a:pathLst>
                <a:path extrusionOk="0" h="533" w="532">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01"/>
            <p:cNvSpPr/>
            <p:nvPr/>
          </p:nvSpPr>
          <p:spPr>
            <a:xfrm>
              <a:off x="4448161" y="2534894"/>
              <a:ext cx="17678" cy="17678"/>
            </a:xfrm>
            <a:custGeom>
              <a:rect b="b" l="l" r="r" t="t"/>
              <a:pathLst>
                <a:path extrusionOk="0" h="533" w="533">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01"/>
            <p:cNvSpPr/>
            <p:nvPr/>
          </p:nvSpPr>
          <p:spPr>
            <a:xfrm>
              <a:off x="4473700" y="2534894"/>
              <a:ext cx="17678" cy="17678"/>
            </a:xfrm>
            <a:custGeom>
              <a:rect b="b" l="l" r="r" t="t"/>
              <a:pathLst>
                <a:path extrusionOk="0" h="533" w="533">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01"/>
            <p:cNvSpPr/>
            <p:nvPr/>
          </p:nvSpPr>
          <p:spPr>
            <a:xfrm>
              <a:off x="4418543" y="2700433"/>
              <a:ext cx="76882" cy="17645"/>
            </a:xfrm>
            <a:custGeom>
              <a:rect b="b" l="l" r="r" t="t"/>
              <a:pathLst>
                <a:path extrusionOk="0" h="532" w="2318">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01"/>
            <p:cNvSpPr/>
            <p:nvPr/>
          </p:nvSpPr>
          <p:spPr>
            <a:xfrm>
              <a:off x="4418543" y="2721262"/>
              <a:ext cx="76882" cy="17645"/>
            </a:xfrm>
            <a:custGeom>
              <a:rect b="b" l="l" r="r" t="t"/>
              <a:pathLst>
                <a:path extrusionOk="0" h="532" w="2318">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920" name="Google Shape;3920;p101"/>
          <p:cNvCxnSpPr>
            <a:stCxn id="3876" idx="2"/>
            <a:endCxn id="3850" idx="3"/>
          </p:cNvCxnSpPr>
          <p:nvPr/>
        </p:nvCxnSpPr>
        <p:spPr>
          <a:xfrm flipH="1">
            <a:off x="1081669" y="1703950"/>
            <a:ext cx="1459200" cy="299100"/>
          </a:xfrm>
          <a:prstGeom prst="bentConnector2">
            <a:avLst/>
          </a:prstGeom>
          <a:noFill/>
          <a:ln cap="flat" cmpd="sng" w="19050">
            <a:solidFill>
              <a:schemeClr val="dk2"/>
            </a:solidFill>
            <a:prstDash val="solid"/>
            <a:round/>
            <a:headEnd len="med" w="med" type="none"/>
            <a:tailEnd len="med" w="med" type="none"/>
          </a:ln>
        </p:spPr>
      </p:cxnSp>
      <p:cxnSp>
        <p:nvCxnSpPr>
          <p:cNvPr id="3921" name="Google Shape;3921;p101"/>
          <p:cNvCxnSpPr>
            <a:stCxn id="3850" idx="0"/>
            <a:endCxn id="3878" idx="1"/>
          </p:cNvCxnSpPr>
          <p:nvPr/>
        </p:nvCxnSpPr>
        <p:spPr>
          <a:xfrm flipH="1" rot="-5400000">
            <a:off x="1662101" y="3283970"/>
            <a:ext cx="298200" cy="1459200"/>
          </a:xfrm>
          <a:prstGeom prst="bentConnector2">
            <a:avLst/>
          </a:prstGeom>
          <a:noFill/>
          <a:ln cap="flat" cmpd="sng" w="19050">
            <a:solidFill>
              <a:schemeClr val="dk2"/>
            </a:solidFill>
            <a:prstDash val="solid"/>
            <a:round/>
            <a:headEnd len="med" w="med" type="none"/>
            <a:tailEnd len="med" w="med" type="none"/>
          </a:ln>
        </p:spPr>
      </p:cxnSp>
      <p:cxnSp>
        <p:nvCxnSpPr>
          <p:cNvPr id="3922" name="Google Shape;3922;p101"/>
          <p:cNvCxnSpPr>
            <a:stCxn id="3877" idx="2"/>
            <a:endCxn id="3850" idx="5"/>
          </p:cNvCxnSpPr>
          <p:nvPr/>
        </p:nvCxnSpPr>
        <p:spPr>
          <a:xfrm flipH="1">
            <a:off x="1620469" y="2661150"/>
            <a:ext cx="920400" cy="933900"/>
          </a:xfrm>
          <a:prstGeom prst="bentConnector3">
            <a:avLst>
              <a:gd fmla="val 49997" name="adj1"/>
            </a:avLst>
          </a:prstGeom>
          <a:noFill/>
          <a:ln cap="flat" cmpd="sng" w="19050">
            <a:solidFill>
              <a:schemeClr val="dk2"/>
            </a:solidFill>
            <a:prstDash val="solid"/>
            <a:round/>
            <a:headEnd len="med" w="med" type="none"/>
            <a:tailEnd len="med" w="med" type="none"/>
          </a:ln>
        </p:spPr>
      </p:cxnSp>
      <p:grpSp>
        <p:nvGrpSpPr>
          <p:cNvPr id="3923" name="Google Shape;3923;p101"/>
          <p:cNvGrpSpPr/>
          <p:nvPr/>
        </p:nvGrpSpPr>
        <p:grpSpPr>
          <a:xfrm>
            <a:off x="7106825" y="1312225"/>
            <a:ext cx="76825" cy="76800"/>
            <a:chOff x="3104875" y="1099400"/>
            <a:chExt cx="76825" cy="76800"/>
          </a:xfrm>
        </p:grpSpPr>
        <p:sp>
          <p:nvSpPr>
            <p:cNvPr id="3924" name="Google Shape;3924;p10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0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101"/>
          <p:cNvGrpSpPr/>
          <p:nvPr/>
        </p:nvGrpSpPr>
        <p:grpSpPr>
          <a:xfrm>
            <a:off x="1877450" y="837825"/>
            <a:ext cx="76825" cy="76800"/>
            <a:chOff x="3104875" y="1099400"/>
            <a:chExt cx="76825" cy="76800"/>
          </a:xfrm>
        </p:grpSpPr>
        <p:sp>
          <p:nvSpPr>
            <p:cNvPr id="3927" name="Google Shape;3927;p10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0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9" name="Google Shape;3929;p101"/>
          <p:cNvGrpSpPr/>
          <p:nvPr/>
        </p:nvGrpSpPr>
        <p:grpSpPr>
          <a:xfrm>
            <a:off x="4870450" y="4197150"/>
            <a:ext cx="76825" cy="76800"/>
            <a:chOff x="3104875" y="1099400"/>
            <a:chExt cx="76825" cy="76800"/>
          </a:xfrm>
        </p:grpSpPr>
        <p:sp>
          <p:nvSpPr>
            <p:cNvPr id="3930" name="Google Shape;3930;p10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0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32" name="Google Shape;3932;p101"/>
          <p:cNvPicPr preferRelativeResize="0"/>
          <p:nvPr/>
        </p:nvPicPr>
        <p:blipFill rotWithShape="1">
          <a:blip r:embed="rId4">
            <a:alphaModFix/>
          </a:blip>
          <a:srcRect b="0" l="22009" r="18455" t="0"/>
          <a:stretch/>
        </p:blipFill>
        <p:spPr>
          <a:xfrm rot="1203245">
            <a:off x="7517459" y="502025"/>
            <a:ext cx="1272639" cy="1202430"/>
          </a:xfrm>
          <a:prstGeom prst="rect">
            <a:avLst/>
          </a:prstGeom>
          <a:noFill/>
          <a:ln>
            <a:noFill/>
          </a:ln>
        </p:spPr>
      </p:pic>
      <p:pic>
        <p:nvPicPr>
          <p:cNvPr id="3933" name="Google Shape;3933;p101"/>
          <p:cNvPicPr preferRelativeResize="0"/>
          <p:nvPr/>
        </p:nvPicPr>
        <p:blipFill rotWithShape="1">
          <a:blip r:embed="rId5">
            <a:alphaModFix/>
          </a:blip>
          <a:srcRect b="8336" l="18647" r="8852" t="7960"/>
          <a:stretch/>
        </p:blipFill>
        <p:spPr>
          <a:xfrm rot="-1406513">
            <a:off x="1399635" y="5258637"/>
            <a:ext cx="1175233" cy="763227"/>
          </a:xfrm>
          <a:prstGeom prst="rect">
            <a:avLst/>
          </a:prstGeom>
          <a:noFill/>
          <a:ln>
            <a:noFill/>
          </a:ln>
        </p:spPr>
      </p:pic>
      <p:sp>
        <p:nvSpPr>
          <p:cNvPr id="3934" name="Google Shape;3934;p101"/>
          <p:cNvSpPr txBox="1"/>
          <p:nvPr/>
        </p:nvSpPr>
        <p:spPr>
          <a:xfrm>
            <a:off x="3616838" y="3649025"/>
            <a:ext cx="46551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Comparing the similarity score with our threshold in finding the percentage of similarities with the documents of out dataset</a:t>
            </a:r>
            <a:endParaRPr>
              <a:solidFill>
                <a:schemeClr val="dk1"/>
              </a:solidFill>
              <a:latin typeface="Montserrat"/>
              <a:ea typeface="Montserrat"/>
              <a:cs typeface="Montserrat"/>
              <a:sym typeface="Montserrat"/>
            </a:endParaRPr>
          </a:p>
        </p:txBody>
      </p:sp>
      <p:sp>
        <p:nvSpPr>
          <p:cNvPr id="3935" name="Google Shape;3935;p101"/>
          <p:cNvSpPr txBox="1"/>
          <p:nvPr/>
        </p:nvSpPr>
        <p:spPr>
          <a:xfrm>
            <a:off x="3611838" y="2661488"/>
            <a:ext cx="46551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Finding the similarity score from cosine similarity value performed on transformed input document’s vector and precomputed vector index</a:t>
            </a:r>
            <a:endParaRPr>
              <a:solidFill>
                <a:schemeClr val="dk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9" name="Shape 3939"/>
        <p:cNvGrpSpPr/>
        <p:nvPr/>
      </p:nvGrpSpPr>
      <p:grpSpPr>
        <a:xfrm>
          <a:off x="0" y="0"/>
          <a:ext cx="0" cy="0"/>
          <a:chOff x="0" y="0"/>
          <a:chExt cx="0" cy="0"/>
        </a:xfrm>
      </p:grpSpPr>
      <p:grpSp>
        <p:nvGrpSpPr>
          <p:cNvPr id="3940" name="Google Shape;3940;p102"/>
          <p:cNvGrpSpPr/>
          <p:nvPr/>
        </p:nvGrpSpPr>
        <p:grpSpPr>
          <a:xfrm>
            <a:off x="1235075" y="4054275"/>
            <a:ext cx="76825" cy="76800"/>
            <a:chOff x="3104875" y="1099400"/>
            <a:chExt cx="76825" cy="76800"/>
          </a:xfrm>
        </p:grpSpPr>
        <p:sp>
          <p:nvSpPr>
            <p:cNvPr id="3941" name="Google Shape;3941;p10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0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102"/>
          <p:cNvGrpSpPr/>
          <p:nvPr/>
        </p:nvGrpSpPr>
        <p:grpSpPr>
          <a:xfrm>
            <a:off x="1714950" y="845800"/>
            <a:ext cx="76825" cy="76800"/>
            <a:chOff x="3104875" y="1099400"/>
            <a:chExt cx="76825" cy="76800"/>
          </a:xfrm>
        </p:grpSpPr>
        <p:sp>
          <p:nvSpPr>
            <p:cNvPr id="3944" name="Google Shape;3944;p10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0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6" name="Google Shape;3946;p102"/>
          <p:cNvGrpSpPr/>
          <p:nvPr/>
        </p:nvGrpSpPr>
        <p:grpSpPr>
          <a:xfrm>
            <a:off x="5376475" y="3066125"/>
            <a:ext cx="76825" cy="76800"/>
            <a:chOff x="3104875" y="1099400"/>
            <a:chExt cx="76825" cy="76800"/>
          </a:xfrm>
        </p:grpSpPr>
        <p:sp>
          <p:nvSpPr>
            <p:cNvPr id="3947" name="Google Shape;3947;p10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0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49" name="Google Shape;3949;p102"/>
          <p:cNvPicPr preferRelativeResize="0"/>
          <p:nvPr/>
        </p:nvPicPr>
        <p:blipFill rotWithShape="1">
          <a:blip r:embed="rId3">
            <a:alphaModFix/>
          </a:blip>
          <a:srcRect b="4591" l="24331" r="23342" t="5721"/>
          <a:stretch/>
        </p:blipFill>
        <p:spPr>
          <a:xfrm rot="2268302">
            <a:off x="239662" y="381324"/>
            <a:ext cx="1857374" cy="1790699"/>
          </a:xfrm>
          <a:prstGeom prst="rect">
            <a:avLst/>
          </a:prstGeom>
          <a:noFill/>
          <a:ln>
            <a:noFill/>
          </a:ln>
        </p:spPr>
      </p:pic>
      <p:pic>
        <p:nvPicPr>
          <p:cNvPr id="3950" name="Google Shape;3950;p102"/>
          <p:cNvPicPr preferRelativeResize="0"/>
          <p:nvPr/>
        </p:nvPicPr>
        <p:blipFill rotWithShape="1">
          <a:blip r:embed="rId4">
            <a:alphaModFix/>
          </a:blip>
          <a:srcRect b="5838" l="25537" r="23467" t="7152"/>
          <a:stretch/>
        </p:blipFill>
        <p:spPr>
          <a:xfrm>
            <a:off x="7621851" y="145250"/>
            <a:ext cx="1671077" cy="1603800"/>
          </a:xfrm>
          <a:prstGeom prst="rect">
            <a:avLst/>
          </a:prstGeom>
          <a:noFill/>
          <a:ln>
            <a:noFill/>
          </a:ln>
        </p:spPr>
      </p:pic>
      <p:sp>
        <p:nvSpPr>
          <p:cNvPr id="3951" name="Google Shape;3951;p102"/>
          <p:cNvSpPr txBox="1"/>
          <p:nvPr>
            <p:ph idx="1" type="subTitle"/>
          </p:nvPr>
        </p:nvSpPr>
        <p:spPr>
          <a:xfrm>
            <a:off x="720000" y="1067250"/>
            <a:ext cx="4466400" cy="33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Transformer Model</a:t>
            </a:r>
            <a:endParaRPr b="1"/>
          </a:p>
          <a:p>
            <a:pPr indent="0" lvl="0" marL="0" rtl="0" algn="l">
              <a:spcBef>
                <a:spcPts val="0"/>
              </a:spcBef>
              <a:spcAft>
                <a:spcPts val="0"/>
              </a:spcAft>
              <a:buNone/>
            </a:pPr>
            <a:r>
              <a:rPr lang="en"/>
              <a:t>One of the greatest challenges in similarity analyzing is content paraphrasing similarity. Rephrased contents can be difficult to capture by traditional tools because they do not take into consideration synonyms and antonyms of the overall context. Transfer based model is used in order to tackle the situation. A transfer based model is a neural network that learns context and thus meaning by tracking relationships in sequential data like the words in this sentence.</a:t>
            </a:r>
            <a:endParaRPr/>
          </a:p>
          <a:p>
            <a:pPr indent="0" lvl="0" marL="0" rtl="0" algn="l">
              <a:spcBef>
                <a:spcPts val="0"/>
              </a:spcBef>
              <a:spcAft>
                <a:spcPts val="0"/>
              </a:spcAft>
              <a:buNone/>
            </a:pPr>
            <a:r>
              <a:rPr lang="en"/>
              <a:t>We have used 3 hidden layers of fully connected layers between encoder and decoder of the transformer. </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952" name="Google Shape;3952;p102"/>
          <p:cNvSpPr/>
          <p:nvPr/>
        </p:nvSpPr>
        <p:spPr>
          <a:xfrm>
            <a:off x="6246950" y="1469950"/>
            <a:ext cx="1726500" cy="2111100"/>
          </a:xfrm>
          <a:prstGeom prst="roundRect">
            <a:avLst>
              <a:gd fmla="val 16667"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solidFill>
                <a:schemeClr val="dk1"/>
              </a:solidFill>
            </a:endParaRPr>
          </a:p>
        </p:txBody>
      </p:sp>
      <p:sp>
        <p:nvSpPr>
          <p:cNvPr id="3953" name="Google Shape;3953;p102"/>
          <p:cNvSpPr txBox="1"/>
          <p:nvPr/>
        </p:nvSpPr>
        <p:spPr>
          <a:xfrm>
            <a:off x="6598550" y="1489150"/>
            <a:ext cx="1023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dk1"/>
                </a:solidFill>
                <a:latin typeface="Montserrat"/>
                <a:ea typeface="Montserrat"/>
                <a:cs typeface="Montserrat"/>
                <a:sym typeface="Montserrat"/>
              </a:rPr>
              <a:t>Transformer</a:t>
            </a:r>
            <a:endParaRPr b="1" sz="1000">
              <a:solidFill>
                <a:schemeClr val="dk1"/>
              </a:solidFill>
              <a:latin typeface="Montserrat"/>
              <a:ea typeface="Montserrat"/>
              <a:cs typeface="Montserrat"/>
              <a:sym typeface="Montserrat"/>
            </a:endParaRPr>
          </a:p>
        </p:txBody>
      </p:sp>
      <p:sp>
        <p:nvSpPr>
          <p:cNvPr id="3954" name="Google Shape;3954;p102"/>
          <p:cNvSpPr/>
          <p:nvPr/>
        </p:nvSpPr>
        <p:spPr>
          <a:xfrm>
            <a:off x="6451625" y="1874275"/>
            <a:ext cx="1381800" cy="248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Encoder</a:t>
            </a:r>
            <a:endParaRPr sz="700"/>
          </a:p>
        </p:txBody>
      </p:sp>
      <p:sp>
        <p:nvSpPr>
          <p:cNvPr id="3955" name="Google Shape;3955;p102"/>
          <p:cNvSpPr/>
          <p:nvPr/>
        </p:nvSpPr>
        <p:spPr>
          <a:xfrm>
            <a:off x="6451625" y="3066125"/>
            <a:ext cx="1381800" cy="248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Decoder</a:t>
            </a:r>
            <a:endParaRPr sz="700"/>
          </a:p>
        </p:txBody>
      </p:sp>
      <p:sp>
        <p:nvSpPr>
          <p:cNvPr id="3956" name="Google Shape;3956;p102"/>
          <p:cNvSpPr txBox="1"/>
          <p:nvPr/>
        </p:nvSpPr>
        <p:spPr>
          <a:xfrm>
            <a:off x="6598550" y="2248188"/>
            <a:ext cx="13437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Montserrat"/>
                <a:ea typeface="Montserrat"/>
                <a:cs typeface="Montserrat"/>
                <a:sym typeface="Montserrat"/>
              </a:rPr>
              <a:t>Hidden Layer 1</a:t>
            </a:r>
            <a:endParaRPr b="1" sz="1100">
              <a:solidFill>
                <a:schemeClr val="dk1"/>
              </a:solidFill>
              <a:latin typeface="Montserrat"/>
              <a:ea typeface="Montserrat"/>
              <a:cs typeface="Montserrat"/>
              <a:sym typeface="Montserrat"/>
            </a:endParaRPr>
          </a:p>
          <a:p>
            <a:pPr indent="0" lvl="0" marL="0" rtl="0" algn="l">
              <a:spcBef>
                <a:spcPts val="0"/>
              </a:spcBef>
              <a:spcAft>
                <a:spcPts val="0"/>
              </a:spcAft>
              <a:buNone/>
            </a:pPr>
            <a:r>
              <a:rPr b="1" lang="en" sz="1100">
                <a:solidFill>
                  <a:schemeClr val="dk1"/>
                </a:solidFill>
                <a:latin typeface="Montserrat"/>
                <a:ea typeface="Montserrat"/>
                <a:cs typeface="Montserrat"/>
                <a:sym typeface="Montserrat"/>
              </a:rPr>
              <a:t>Hidden Layer 2</a:t>
            </a:r>
            <a:endParaRPr b="1" sz="1100">
              <a:solidFill>
                <a:schemeClr val="dk1"/>
              </a:solidFill>
              <a:latin typeface="Montserrat"/>
              <a:ea typeface="Montserrat"/>
              <a:cs typeface="Montserrat"/>
              <a:sym typeface="Montserrat"/>
            </a:endParaRPr>
          </a:p>
          <a:p>
            <a:pPr indent="0" lvl="0" marL="0" rtl="0" algn="l">
              <a:spcBef>
                <a:spcPts val="0"/>
              </a:spcBef>
              <a:spcAft>
                <a:spcPts val="0"/>
              </a:spcAft>
              <a:buNone/>
            </a:pPr>
            <a:r>
              <a:rPr b="1" lang="en" sz="1100">
                <a:solidFill>
                  <a:schemeClr val="dk1"/>
                </a:solidFill>
                <a:latin typeface="Montserrat"/>
                <a:ea typeface="Montserrat"/>
                <a:cs typeface="Montserrat"/>
                <a:sym typeface="Montserrat"/>
              </a:rPr>
              <a:t>Hidden Layer 3</a:t>
            </a:r>
            <a:endParaRPr b="1" sz="1100">
              <a:solidFill>
                <a:schemeClr val="dk1"/>
              </a:solidFill>
              <a:latin typeface="Montserrat"/>
              <a:ea typeface="Montserrat"/>
              <a:cs typeface="Montserrat"/>
              <a:sym typeface="Montserrat"/>
            </a:endParaRPr>
          </a:p>
        </p:txBody>
      </p:sp>
      <p:sp>
        <p:nvSpPr>
          <p:cNvPr id="3957" name="Google Shape;3957;p102"/>
          <p:cNvSpPr/>
          <p:nvPr/>
        </p:nvSpPr>
        <p:spPr>
          <a:xfrm>
            <a:off x="6522800" y="2128450"/>
            <a:ext cx="160200" cy="937800"/>
          </a:xfrm>
          <a:prstGeom prst="downArrow">
            <a:avLst>
              <a:gd fmla="val 50000" name="adj1"/>
              <a:gd fmla="val 50000" name="adj2"/>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02"/>
          <p:cNvSpPr/>
          <p:nvPr/>
        </p:nvSpPr>
        <p:spPr>
          <a:xfrm>
            <a:off x="5624025" y="1959375"/>
            <a:ext cx="792900" cy="768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02"/>
          <p:cNvSpPr/>
          <p:nvPr/>
        </p:nvSpPr>
        <p:spPr>
          <a:xfrm>
            <a:off x="7848725" y="3177925"/>
            <a:ext cx="845400" cy="768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02"/>
          <p:cNvSpPr txBox="1"/>
          <p:nvPr/>
        </p:nvSpPr>
        <p:spPr>
          <a:xfrm>
            <a:off x="6063975" y="3673275"/>
            <a:ext cx="29100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dk1"/>
                </a:solidFill>
                <a:latin typeface="Montserrat"/>
                <a:ea typeface="Montserrat"/>
                <a:cs typeface="Montserrat"/>
                <a:sym typeface="Montserrat"/>
              </a:rPr>
              <a:t>Fig: Inner working of a transformer </a:t>
            </a:r>
            <a:endParaRPr sz="900">
              <a:solidFill>
                <a:schemeClr val="dk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